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674" r:id="rId4"/>
  </p:sldMasterIdLst>
  <p:notesMasterIdLst>
    <p:notesMasterId r:id="rId13"/>
  </p:notesMasterIdLst>
  <p:sldIdLst>
    <p:sldId id="256" r:id="rId5"/>
    <p:sldId id="257" r:id="rId6"/>
    <p:sldId id="265" r:id="rId7"/>
    <p:sldId id="270" r:id="rId8"/>
    <p:sldId id="263" r:id="rId9"/>
    <p:sldId id="282" r:id="rId10"/>
    <p:sldId id="285" r:id="rId11"/>
    <p:sldId id="261" r:id="rId12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52" autoAdjust="0"/>
  </p:normalViewPr>
  <p:slideViewPr>
    <p:cSldViewPr>
      <p:cViewPr>
        <p:scale>
          <a:sx n="70" d="100"/>
          <a:sy n="70" d="100"/>
        </p:scale>
        <p:origin x="1016" y="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B67E8-86C6-4A0D-BC68-64182A16739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AAB6D0-6674-482E-89FD-56663038AB75}">
      <dgm:prSet phldrT="[Szöveg]" custT="1"/>
      <dgm:spPr>
        <a:solidFill>
          <a:srgbClr val="822E37"/>
        </a:solidFill>
      </dgm:spPr>
      <dgm:t>
        <a:bodyPr/>
        <a:lstStyle/>
        <a:p>
          <a:r>
            <a:rPr lang="hu-HU" sz="1800" dirty="0"/>
            <a:t>Megjelenés</a:t>
          </a:r>
        </a:p>
      </dgm:t>
    </dgm:pt>
    <dgm:pt modelId="{CDD72FFF-C12A-44AD-8CF3-46261E1ECEA0}" type="parTrans" cxnId="{66DD6E03-3899-4B08-B38B-ACBDFF4F417C}">
      <dgm:prSet/>
      <dgm:spPr/>
      <dgm:t>
        <a:bodyPr/>
        <a:lstStyle/>
        <a:p>
          <a:endParaRPr lang="hu-HU"/>
        </a:p>
      </dgm:t>
    </dgm:pt>
    <dgm:pt modelId="{67DBF08C-EB4E-4DDE-815F-04CDE2D46553}" type="sibTrans" cxnId="{66DD6E03-3899-4B08-B38B-ACBDFF4F417C}">
      <dgm:prSet custT="1"/>
      <dgm:spPr>
        <a:solidFill>
          <a:srgbClr val="822E37"/>
        </a:solidFill>
      </dgm:spPr>
      <dgm:t>
        <a:bodyPr/>
        <a:lstStyle/>
        <a:p>
          <a:endParaRPr lang="hu-HU" sz="1200"/>
        </a:p>
      </dgm:t>
    </dgm:pt>
    <dgm:pt modelId="{621F172C-9DB8-426B-A770-C326BFEB1E91}">
      <dgm:prSet phldrT="[Szöveg]" custT="1"/>
      <dgm:spPr>
        <a:ln>
          <a:solidFill>
            <a:schemeClr val="tx1"/>
          </a:solidFill>
        </a:ln>
      </dgm:spPr>
      <dgm:t>
        <a:bodyPr/>
        <a:lstStyle/>
        <a:p>
          <a:r>
            <a:rPr lang="hu-HU" sz="1800" dirty="0"/>
            <a:t>Május 3</a:t>
          </a:r>
        </a:p>
      </dgm:t>
    </dgm:pt>
    <dgm:pt modelId="{DB493587-A721-43A0-ACE4-83127FEA6853}" type="parTrans" cxnId="{6A586587-81FC-4471-897F-42F301E2F792}">
      <dgm:prSet/>
      <dgm:spPr/>
      <dgm:t>
        <a:bodyPr/>
        <a:lstStyle/>
        <a:p>
          <a:endParaRPr lang="hu-HU"/>
        </a:p>
      </dgm:t>
    </dgm:pt>
    <dgm:pt modelId="{7FFE9443-83F7-438A-A504-4C77349D232A}" type="sibTrans" cxnId="{6A586587-81FC-4471-897F-42F301E2F792}">
      <dgm:prSet/>
      <dgm:spPr/>
      <dgm:t>
        <a:bodyPr/>
        <a:lstStyle/>
        <a:p>
          <a:endParaRPr lang="hu-HU"/>
        </a:p>
      </dgm:t>
    </dgm:pt>
    <dgm:pt modelId="{AC5DE9B4-975B-4E55-8606-EC9E803DD96F}">
      <dgm:prSet phldrT="[Szöveg]" custT="1"/>
      <dgm:spPr>
        <a:solidFill>
          <a:srgbClr val="822E37"/>
        </a:solidFill>
      </dgm:spPr>
      <dgm:t>
        <a:bodyPr/>
        <a:lstStyle/>
        <a:p>
          <a:r>
            <a:rPr lang="hu-HU" sz="1800" dirty="0"/>
            <a:t>Piac és Profit megjelenés</a:t>
          </a:r>
        </a:p>
      </dgm:t>
    </dgm:pt>
    <dgm:pt modelId="{70484679-B24F-486F-BAE0-70A2C19B3F22}" type="parTrans" cxnId="{A3CC40F1-610E-45CC-8638-F2B479E7C08F}">
      <dgm:prSet/>
      <dgm:spPr/>
      <dgm:t>
        <a:bodyPr/>
        <a:lstStyle/>
        <a:p>
          <a:endParaRPr lang="hu-HU"/>
        </a:p>
      </dgm:t>
    </dgm:pt>
    <dgm:pt modelId="{56F46C3F-136A-49DB-889A-899B2E72882B}" type="sibTrans" cxnId="{A3CC40F1-610E-45CC-8638-F2B479E7C08F}">
      <dgm:prSet custT="1"/>
      <dgm:spPr>
        <a:solidFill>
          <a:srgbClr val="822E37"/>
        </a:solidFill>
      </dgm:spPr>
      <dgm:t>
        <a:bodyPr/>
        <a:lstStyle/>
        <a:p>
          <a:endParaRPr lang="hu-HU" sz="1200"/>
        </a:p>
      </dgm:t>
    </dgm:pt>
    <dgm:pt modelId="{38817594-F649-4DC4-BCB6-F51129CDB9FF}">
      <dgm:prSet phldrT="[Szöveg]" custT="1"/>
      <dgm:spPr>
        <a:ln>
          <a:solidFill>
            <a:schemeClr val="tx1"/>
          </a:solidFill>
        </a:ln>
      </dgm:spPr>
      <dgm:t>
        <a:bodyPr/>
        <a:lstStyle/>
        <a:p>
          <a:r>
            <a:rPr lang="hu-HU" sz="1800" dirty="0"/>
            <a:t>Május 4. -            854 megtekintés</a:t>
          </a:r>
        </a:p>
      </dgm:t>
    </dgm:pt>
    <dgm:pt modelId="{4C478065-8568-4D57-BA1C-B79E44C8452B}" type="parTrans" cxnId="{C8342A0E-CC27-4E2B-AAF9-3B22E8E0C88F}">
      <dgm:prSet/>
      <dgm:spPr/>
      <dgm:t>
        <a:bodyPr/>
        <a:lstStyle/>
        <a:p>
          <a:endParaRPr lang="hu-HU"/>
        </a:p>
      </dgm:t>
    </dgm:pt>
    <dgm:pt modelId="{14D8D568-1DBB-4578-88F3-67A47C81DBB0}" type="sibTrans" cxnId="{C8342A0E-CC27-4E2B-AAF9-3B22E8E0C88F}">
      <dgm:prSet/>
      <dgm:spPr/>
      <dgm:t>
        <a:bodyPr/>
        <a:lstStyle/>
        <a:p>
          <a:endParaRPr lang="hu-HU"/>
        </a:p>
      </dgm:t>
    </dgm:pt>
    <dgm:pt modelId="{051B7C3C-AA19-4660-9CFE-81FA106A4E3C}">
      <dgm:prSet phldrT="[Szöveg]" custT="1"/>
      <dgm:spPr>
        <a:solidFill>
          <a:srgbClr val="822E37"/>
        </a:solidFill>
      </dgm:spPr>
      <dgm:t>
        <a:bodyPr/>
        <a:lstStyle/>
        <a:p>
          <a:r>
            <a:rPr lang="hu-HU" sz="1800" dirty="0"/>
            <a:t>Rekord nézettség egy nap alatt</a:t>
          </a:r>
        </a:p>
      </dgm:t>
    </dgm:pt>
    <dgm:pt modelId="{B7B567A8-7D5F-451E-87F7-85AB53BF7618}" type="parTrans" cxnId="{D06B7E7D-6FD7-408E-B0D0-E49FA1A9AABD}">
      <dgm:prSet/>
      <dgm:spPr/>
      <dgm:t>
        <a:bodyPr/>
        <a:lstStyle/>
        <a:p>
          <a:endParaRPr lang="hu-HU"/>
        </a:p>
      </dgm:t>
    </dgm:pt>
    <dgm:pt modelId="{AAA82739-7D9A-4819-9AD9-336F043ADE78}" type="sibTrans" cxnId="{D06B7E7D-6FD7-408E-B0D0-E49FA1A9AABD}">
      <dgm:prSet custT="1"/>
      <dgm:spPr>
        <a:solidFill>
          <a:srgbClr val="822E37"/>
        </a:solidFill>
      </dgm:spPr>
      <dgm:t>
        <a:bodyPr/>
        <a:lstStyle/>
        <a:p>
          <a:endParaRPr lang="hu-HU" sz="1200"/>
        </a:p>
      </dgm:t>
    </dgm:pt>
    <dgm:pt modelId="{5A68CB58-DA2E-4811-BE9A-F9A375D9449B}">
      <dgm:prSet phldrT="[Szöveg]" custT="1"/>
      <dgm:spPr>
        <a:ln>
          <a:solidFill>
            <a:schemeClr val="tx1"/>
          </a:solidFill>
        </a:ln>
      </dgm:spPr>
      <dgm:t>
        <a:bodyPr/>
        <a:lstStyle/>
        <a:p>
          <a:r>
            <a:rPr lang="hu-HU" sz="1800" dirty="0"/>
            <a:t>Május 7. -        1079 megtekintés</a:t>
          </a:r>
        </a:p>
      </dgm:t>
    </dgm:pt>
    <dgm:pt modelId="{19C8A64F-0896-47AB-B720-8A77F939008C}" type="parTrans" cxnId="{B0FD9652-F3BF-4C3F-8980-8FFA46E3F18D}">
      <dgm:prSet/>
      <dgm:spPr/>
      <dgm:t>
        <a:bodyPr/>
        <a:lstStyle/>
        <a:p>
          <a:endParaRPr lang="hu-HU"/>
        </a:p>
      </dgm:t>
    </dgm:pt>
    <dgm:pt modelId="{9E3CE9CC-82C4-4D54-9849-F432BA47B980}" type="sibTrans" cxnId="{B0FD9652-F3BF-4C3F-8980-8FFA46E3F18D}">
      <dgm:prSet/>
      <dgm:spPr/>
      <dgm:t>
        <a:bodyPr/>
        <a:lstStyle/>
        <a:p>
          <a:endParaRPr lang="hu-HU"/>
        </a:p>
      </dgm:t>
    </dgm:pt>
    <dgm:pt modelId="{983ED7BC-01FB-4F99-B601-62D474FC5AD3}">
      <dgm:prSet phldrT="[Szöveg]" custT="1"/>
      <dgm:spPr>
        <a:solidFill>
          <a:srgbClr val="822E37"/>
        </a:solidFill>
      </dgm:spPr>
      <dgm:t>
        <a:bodyPr/>
        <a:lstStyle/>
        <a:p>
          <a:r>
            <a:rPr lang="hu-HU" sz="1800" dirty="0"/>
            <a:t>Összes megtekintés</a:t>
          </a:r>
        </a:p>
      </dgm:t>
    </dgm:pt>
    <dgm:pt modelId="{0AFF46A3-897A-494E-AE4B-E70DCCB456C5}" type="parTrans" cxnId="{47465C0D-CC37-422F-AD93-30017CDF292C}">
      <dgm:prSet/>
      <dgm:spPr/>
      <dgm:t>
        <a:bodyPr/>
        <a:lstStyle/>
        <a:p>
          <a:endParaRPr lang="hu-HU"/>
        </a:p>
      </dgm:t>
    </dgm:pt>
    <dgm:pt modelId="{71298DF0-BC34-4ADA-AB84-A9C983130A89}" type="sibTrans" cxnId="{47465C0D-CC37-422F-AD93-30017CDF292C}">
      <dgm:prSet/>
      <dgm:spPr/>
      <dgm:t>
        <a:bodyPr/>
        <a:lstStyle/>
        <a:p>
          <a:endParaRPr lang="hu-HU"/>
        </a:p>
      </dgm:t>
    </dgm:pt>
    <dgm:pt modelId="{53838B4A-79EA-4009-B032-D0B34B855464}">
      <dgm:prSet phldrT="[Szöveg]" custT="1"/>
      <dgm:spPr>
        <a:ln>
          <a:solidFill>
            <a:schemeClr val="tx1"/>
          </a:solidFill>
        </a:ln>
      </dgm:spPr>
      <dgm:t>
        <a:bodyPr/>
        <a:lstStyle/>
        <a:p>
          <a:r>
            <a:rPr lang="hu-HU" sz="1800" dirty="0"/>
            <a:t>Szeptember 24. - </a:t>
          </a:r>
          <a:r>
            <a:rPr lang="hu-HU" sz="1800" b="1" dirty="0"/>
            <a:t>15259</a:t>
          </a:r>
        </a:p>
      </dgm:t>
    </dgm:pt>
    <dgm:pt modelId="{9B4C8EB9-7E29-457A-BEA1-A90F09D6B9B9}" type="parTrans" cxnId="{8076072F-9F8A-44F4-931F-DEF6CC253E32}">
      <dgm:prSet/>
      <dgm:spPr/>
      <dgm:t>
        <a:bodyPr/>
        <a:lstStyle/>
        <a:p>
          <a:endParaRPr lang="hu-HU"/>
        </a:p>
      </dgm:t>
    </dgm:pt>
    <dgm:pt modelId="{84AB4C37-4938-476B-B1BF-AFF33BBBEE89}" type="sibTrans" cxnId="{8076072F-9F8A-44F4-931F-DEF6CC253E32}">
      <dgm:prSet/>
      <dgm:spPr/>
      <dgm:t>
        <a:bodyPr/>
        <a:lstStyle/>
        <a:p>
          <a:endParaRPr lang="hu-HU"/>
        </a:p>
      </dgm:t>
    </dgm:pt>
    <dgm:pt modelId="{2A2CA81B-B658-49C1-B4E8-F7DD66A0D38D}" type="pres">
      <dgm:prSet presAssocID="{1B0B67E8-86C6-4A0D-BC68-64182A167396}" presName="linearFlow" presStyleCnt="0">
        <dgm:presLayoutVars>
          <dgm:dir/>
          <dgm:animLvl val="lvl"/>
          <dgm:resizeHandles val="exact"/>
        </dgm:presLayoutVars>
      </dgm:prSet>
      <dgm:spPr/>
    </dgm:pt>
    <dgm:pt modelId="{FCD4DAA7-87C5-4FAE-B69E-8A1D0A78F7B8}" type="pres">
      <dgm:prSet presAssocID="{F6AAB6D0-6674-482E-89FD-56663038AB75}" presName="composite" presStyleCnt="0"/>
      <dgm:spPr/>
    </dgm:pt>
    <dgm:pt modelId="{1031CA1F-72DC-47A4-96AB-B1277158D7C8}" type="pres">
      <dgm:prSet presAssocID="{F6AAB6D0-6674-482E-89FD-56663038AB7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D322B2-329F-4E05-A350-3E1424BF7288}" type="pres">
      <dgm:prSet presAssocID="{F6AAB6D0-6674-482E-89FD-56663038AB75}" presName="parSh" presStyleLbl="node1" presStyleIdx="0" presStyleCnt="4"/>
      <dgm:spPr/>
    </dgm:pt>
    <dgm:pt modelId="{6B318CE4-272A-483B-A539-8D6E07C9D043}" type="pres">
      <dgm:prSet presAssocID="{F6AAB6D0-6674-482E-89FD-56663038AB75}" presName="desTx" presStyleLbl="fgAcc1" presStyleIdx="0" presStyleCnt="4" custScaleY="51059">
        <dgm:presLayoutVars>
          <dgm:bulletEnabled val="1"/>
        </dgm:presLayoutVars>
      </dgm:prSet>
      <dgm:spPr/>
    </dgm:pt>
    <dgm:pt modelId="{99B5670E-B771-4DA4-B09E-2A44C8492451}" type="pres">
      <dgm:prSet presAssocID="{67DBF08C-EB4E-4DDE-815F-04CDE2D46553}" presName="sibTrans" presStyleLbl="sibTrans2D1" presStyleIdx="0" presStyleCnt="3"/>
      <dgm:spPr/>
    </dgm:pt>
    <dgm:pt modelId="{8E384191-B695-40D5-9CDC-EE9FE12B5D43}" type="pres">
      <dgm:prSet presAssocID="{67DBF08C-EB4E-4DDE-815F-04CDE2D46553}" presName="connTx" presStyleLbl="sibTrans2D1" presStyleIdx="0" presStyleCnt="3"/>
      <dgm:spPr/>
    </dgm:pt>
    <dgm:pt modelId="{FB2C02F9-BF5B-4099-908B-B42290E73715}" type="pres">
      <dgm:prSet presAssocID="{AC5DE9B4-975B-4E55-8606-EC9E803DD96F}" presName="composite" presStyleCnt="0"/>
      <dgm:spPr/>
    </dgm:pt>
    <dgm:pt modelId="{4B0184F6-FF28-45BF-BAF4-809BC8AB822E}" type="pres">
      <dgm:prSet presAssocID="{AC5DE9B4-975B-4E55-8606-EC9E803DD96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C7F43E-5A65-4FB1-A2AB-C6539795FD54}" type="pres">
      <dgm:prSet presAssocID="{AC5DE9B4-975B-4E55-8606-EC9E803DD96F}" presName="parSh" presStyleLbl="node1" presStyleIdx="1" presStyleCnt="4"/>
      <dgm:spPr/>
    </dgm:pt>
    <dgm:pt modelId="{BB7545B7-9F79-421E-8771-5787A22C40ED}" type="pres">
      <dgm:prSet presAssocID="{AC5DE9B4-975B-4E55-8606-EC9E803DD96F}" presName="desTx" presStyleLbl="fgAcc1" presStyleIdx="1" presStyleCnt="4" custScaleX="123532" custScaleY="51059">
        <dgm:presLayoutVars>
          <dgm:bulletEnabled val="1"/>
        </dgm:presLayoutVars>
      </dgm:prSet>
      <dgm:spPr/>
    </dgm:pt>
    <dgm:pt modelId="{8818C572-7A0A-447D-AFB6-546CE957AE4C}" type="pres">
      <dgm:prSet presAssocID="{56F46C3F-136A-49DB-889A-899B2E72882B}" presName="sibTrans" presStyleLbl="sibTrans2D1" presStyleIdx="1" presStyleCnt="3"/>
      <dgm:spPr/>
    </dgm:pt>
    <dgm:pt modelId="{7CE4C7BE-5977-49A8-81D7-7673C289F892}" type="pres">
      <dgm:prSet presAssocID="{56F46C3F-136A-49DB-889A-899B2E72882B}" presName="connTx" presStyleLbl="sibTrans2D1" presStyleIdx="1" presStyleCnt="3"/>
      <dgm:spPr/>
    </dgm:pt>
    <dgm:pt modelId="{DB483802-D3DA-4E29-9CAD-82EFB21720DB}" type="pres">
      <dgm:prSet presAssocID="{051B7C3C-AA19-4660-9CFE-81FA106A4E3C}" presName="composite" presStyleCnt="0"/>
      <dgm:spPr/>
    </dgm:pt>
    <dgm:pt modelId="{7AE63E9F-949B-498A-910B-8FC307D9DE98}" type="pres">
      <dgm:prSet presAssocID="{051B7C3C-AA19-4660-9CFE-81FA106A4E3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ACCA30-0F6A-4A0D-98D5-64824D0BFC6E}" type="pres">
      <dgm:prSet presAssocID="{051B7C3C-AA19-4660-9CFE-81FA106A4E3C}" presName="parSh" presStyleLbl="node1" presStyleIdx="2" presStyleCnt="4"/>
      <dgm:spPr/>
    </dgm:pt>
    <dgm:pt modelId="{9A69EEF7-3185-46AB-9E6A-28BDE3995C7E}" type="pres">
      <dgm:prSet presAssocID="{051B7C3C-AA19-4660-9CFE-81FA106A4E3C}" presName="desTx" presStyleLbl="fgAcc1" presStyleIdx="2" presStyleCnt="4" custScaleX="117568" custScaleY="51059">
        <dgm:presLayoutVars>
          <dgm:bulletEnabled val="1"/>
        </dgm:presLayoutVars>
      </dgm:prSet>
      <dgm:spPr/>
    </dgm:pt>
    <dgm:pt modelId="{1730548E-BC84-4C75-B9C4-624DE94B9835}" type="pres">
      <dgm:prSet presAssocID="{AAA82739-7D9A-4819-9AD9-336F043ADE78}" presName="sibTrans" presStyleLbl="sibTrans2D1" presStyleIdx="2" presStyleCnt="3"/>
      <dgm:spPr/>
    </dgm:pt>
    <dgm:pt modelId="{CF3C64F2-A634-4FFB-BC21-E066515B99DF}" type="pres">
      <dgm:prSet presAssocID="{AAA82739-7D9A-4819-9AD9-336F043ADE78}" presName="connTx" presStyleLbl="sibTrans2D1" presStyleIdx="2" presStyleCnt="3"/>
      <dgm:spPr/>
    </dgm:pt>
    <dgm:pt modelId="{12B9A022-D2F0-4B19-A665-7E3F9B244E2D}" type="pres">
      <dgm:prSet presAssocID="{983ED7BC-01FB-4F99-B601-62D474FC5AD3}" presName="composite" presStyleCnt="0"/>
      <dgm:spPr/>
    </dgm:pt>
    <dgm:pt modelId="{0F9F9E00-0720-4342-AB03-C5FCCA41610D}" type="pres">
      <dgm:prSet presAssocID="{983ED7BC-01FB-4F99-B601-62D474FC5AD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09C611B-BFC1-47EB-B348-45ED44642ECE}" type="pres">
      <dgm:prSet presAssocID="{983ED7BC-01FB-4F99-B601-62D474FC5AD3}" presName="parSh" presStyleLbl="node1" presStyleIdx="3" presStyleCnt="4"/>
      <dgm:spPr/>
    </dgm:pt>
    <dgm:pt modelId="{27E8DB32-103B-41CD-B4A1-DE5BC11B1844}" type="pres">
      <dgm:prSet presAssocID="{983ED7BC-01FB-4F99-B601-62D474FC5AD3}" presName="desTx" presStyleLbl="fgAcc1" presStyleIdx="3" presStyleCnt="4" custScaleX="114074" custScaleY="51059">
        <dgm:presLayoutVars>
          <dgm:bulletEnabled val="1"/>
        </dgm:presLayoutVars>
      </dgm:prSet>
      <dgm:spPr/>
    </dgm:pt>
  </dgm:ptLst>
  <dgm:cxnLst>
    <dgm:cxn modelId="{66DD6E03-3899-4B08-B38B-ACBDFF4F417C}" srcId="{1B0B67E8-86C6-4A0D-BC68-64182A167396}" destId="{F6AAB6D0-6674-482E-89FD-56663038AB75}" srcOrd="0" destOrd="0" parTransId="{CDD72FFF-C12A-44AD-8CF3-46261E1ECEA0}" sibTransId="{67DBF08C-EB4E-4DDE-815F-04CDE2D46553}"/>
    <dgm:cxn modelId="{9C191909-063D-4F3C-B320-7563E846C729}" type="presOf" srcId="{F6AAB6D0-6674-482E-89FD-56663038AB75}" destId="{1031CA1F-72DC-47A4-96AB-B1277158D7C8}" srcOrd="0" destOrd="0" presId="urn:microsoft.com/office/officeart/2005/8/layout/process3"/>
    <dgm:cxn modelId="{2AC2C60B-1462-40F4-BE1D-0EE5F78ACD8B}" type="presOf" srcId="{051B7C3C-AA19-4660-9CFE-81FA106A4E3C}" destId="{5DACCA30-0F6A-4A0D-98D5-64824D0BFC6E}" srcOrd="1" destOrd="0" presId="urn:microsoft.com/office/officeart/2005/8/layout/process3"/>
    <dgm:cxn modelId="{47465C0D-CC37-422F-AD93-30017CDF292C}" srcId="{1B0B67E8-86C6-4A0D-BC68-64182A167396}" destId="{983ED7BC-01FB-4F99-B601-62D474FC5AD3}" srcOrd="3" destOrd="0" parTransId="{0AFF46A3-897A-494E-AE4B-E70DCCB456C5}" sibTransId="{71298DF0-BC34-4ADA-AB84-A9C983130A89}"/>
    <dgm:cxn modelId="{C8342A0E-CC27-4E2B-AAF9-3B22E8E0C88F}" srcId="{AC5DE9B4-975B-4E55-8606-EC9E803DD96F}" destId="{38817594-F649-4DC4-BCB6-F51129CDB9FF}" srcOrd="0" destOrd="0" parTransId="{4C478065-8568-4D57-BA1C-B79E44C8452B}" sibTransId="{14D8D568-1DBB-4578-88F3-67A47C81DBB0}"/>
    <dgm:cxn modelId="{D7FDCC26-BF7A-4C0E-894E-13E561495812}" type="presOf" srcId="{AC5DE9B4-975B-4E55-8606-EC9E803DD96F}" destId="{52C7F43E-5A65-4FB1-A2AB-C6539795FD54}" srcOrd="1" destOrd="0" presId="urn:microsoft.com/office/officeart/2005/8/layout/process3"/>
    <dgm:cxn modelId="{260CA22D-05A4-413A-A7B7-85AB307717AD}" type="presOf" srcId="{983ED7BC-01FB-4F99-B601-62D474FC5AD3}" destId="{009C611B-BFC1-47EB-B348-45ED44642ECE}" srcOrd="1" destOrd="0" presId="urn:microsoft.com/office/officeart/2005/8/layout/process3"/>
    <dgm:cxn modelId="{8076072F-9F8A-44F4-931F-DEF6CC253E32}" srcId="{983ED7BC-01FB-4F99-B601-62D474FC5AD3}" destId="{53838B4A-79EA-4009-B032-D0B34B855464}" srcOrd="0" destOrd="0" parTransId="{9B4C8EB9-7E29-457A-BEA1-A90F09D6B9B9}" sibTransId="{84AB4C37-4938-476B-B1BF-AFF33BBBEE89}"/>
    <dgm:cxn modelId="{B51E5730-223B-42A0-B9C9-99AC43DB8D98}" type="presOf" srcId="{67DBF08C-EB4E-4DDE-815F-04CDE2D46553}" destId="{99B5670E-B771-4DA4-B09E-2A44C8492451}" srcOrd="0" destOrd="0" presId="urn:microsoft.com/office/officeart/2005/8/layout/process3"/>
    <dgm:cxn modelId="{BE9A1D3B-C361-4B1D-97A5-3EEFCD14CE9B}" type="presOf" srcId="{53838B4A-79EA-4009-B032-D0B34B855464}" destId="{27E8DB32-103B-41CD-B4A1-DE5BC11B1844}" srcOrd="0" destOrd="0" presId="urn:microsoft.com/office/officeart/2005/8/layout/process3"/>
    <dgm:cxn modelId="{B2F4DD3C-E85A-4F07-A260-BDAF20FACDA0}" type="presOf" srcId="{051B7C3C-AA19-4660-9CFE-81FA106A4E3C}" destId="{7AE63E9F-949B-498A-910B-8FC307D9DE98}" srcOrd="0" destOrd="0" presId="urn:microsoft.com/office/officeart/2005/8/layout/process3"/>
    <dgm:cxn modelId="{94B48C47-C3FD-487E-B59A-E8285AA24A60}" type="presOf" srcId="{67DBF08C-EB4E-4DDE-815F-04CDE2D46553}" destId="{8E384191-B695-40D5-9CDC-EE9FE12B5D43}" srcOrd="1" destOrd="0" presId="urn:microsoft.com/office/officeart/2005/8/layout/process3"/>
    <dgm:cxn modelId="{522FF171-9539-4850-8079-E6107AE74560}" type="presOf" srcId="{983ED7BC-01FB-4F99-B601-62D474FC5AD3}" destId="{0F9F9E00-0720-4342-AB03-C5FCCA41610D}" srcOrd="0" destOrd="0" presId="urn:microsoft.com/office/officeart/2005/8/layout/process3"/>
    <dgm:cxn modelId="{B0FD9652-F3BF-4C3F-8980-8FFA46E3F18D}" srcId="{051B7C3C-AA19-4660-9CFE-81FA106A4E3C}" destId="{5A68CB58-DA2E-4811-BE9A-F9A375D9449B}" srcOrd="0" destOrd="0" parTransId="{19C8A64F-0896-47AB-B720-8A77F939008C}" sibTransId="{9E3CE9CC-82C4-4D54-9849-F432BA47B980}"/>
    <dgm:cxn modelId="{D06B7E7D-6FD7-408E-B0D0-E49FA1A9AABD}" srcId="{1B0B67E8-86C6-4A0D-BC68-64182A167396}" destId="{051B7C3C-AA19-4660-9CFE-81FA106A4E3C}" srcOrd="2" destOrd="0" parTransId="{B7B567A8-7D5F-451E-87F7-85AB53BF7618}" sibTransId="{AAA82739-7D9A-4819-9AD9-336F043ADE78}"/>
    <dgm:cxn modelId="{6A586587-81FC-4471-897F-42F301E2F792}" srcId="{F6AAB6D0-6674-482E-89FD-56663038AB75}" destId="{621F172C-9DB8-426B-A770-C326BFEB1E91}" srcOrd="0" destOrd="0" parTransId="{DB493587-A721-43A0-ACE4-83127FEA6853}" sibTransId="{7FFE9443-83F7-438A-A504-4C77349D232A}"/>
    <dgm:cxn modelId="{CA568D8D-EC25-4CBB-8619-D31B4585C106}" type="presOf" srcId="{AC5DE9B4-975B-4E55-8606-EC9E803DD96F}" destId="{4B0184F6-FF28-45BF-BAF4-809BC8AB822E}" srcOrd="0" destOrd="0" presId="urn:microsoft.com/office/officeart/2005/8/layout/process3"/>
    <dgm:cxn modelId="{0917FCB7-764E-4E6D-9A55-61AE32E0532A}" type="presOf" srcId="{5A68CB58-DA2E-4811-BE9A-F9A375D9449B}" destId="{9A69EEF7-3185-46AB-9E6A-28BDE3995C7E}" srcOrd="0" destOrd="0" presId="urn:microsoft.com/office/officeart/2005/8/layout/process3"/>
    <dgm:cxn modelId="{48201CB8-72D2-41EE-B472-ED7B3A01DCE4}" type="presOf" srcId="{56F46C3F-136A-49DB-889A-899B2E72882B}" destId="{7CE4C7BE-5977-49A8-81D7-7673C289F892}" srcOrd="1" destOrd="0" presId="urn:microsoft.com/office/officeart/2005/8/layout/process3"/>
    <dgm:cxn modelId="{E6EDDCD2-2934-4089-AAAC-D8FDC2134D06}" type="presOf" srcId="{621F172C-9DB8-426B-A770-C326BFEB1E91}" destId="{6B318CE4-272A-483B-A539-8D6E07C9D043}" srcOrd="0" destOrd="0" presId="urn:microsoft.com/office/officeart/2005/8/layout/process3"/>
    <dgm:cxn modelId="{2988A7D6-68CA-4EA4-91AC-9B9546C2DE31}" type="presOf" srcId="{AAA82739-7D9A-4819-9AD9-336F043ADE78}" destId="{CF3C64F2-A634-4FFB-BC21-E066515B99DF}" srcOrd="1" destOrd="0" presId="urn:microsoft.com/office/officeart/2005/8/layout/process3"/>
    <dgm:cxn modelId="{0294A6E8-D3A4-4B0A-8CD1-BD9AE105D8F3}" type="presOf" srcId="{38817594-F649-4DC4-BCB6-F51129CDB9FF}" destId="{BB7545B7-9F79-421E-8771-5787A22C40ED}" srcOrd="0" destOrd="0" presId="urn:microsoft.com/office/officeart/2005/8/layout/process3"/>
    <dgm:cxn modelId="{0EA227EF-81BD-4D36-AB88-935F91B2249E}" type="presOf" srcId="{AAA82739-7D9A-4819-9AD9-336F043ADE78}" destId="{1730548E-BC84-4C75-B9C4-624DE94B9835}" srcOrd="0" destOrd="0" presId="urn:microsoft.com/office/officeart/2005/8/layout/process3"/>
    <dgm:cxn modelId="{A3CC40F1-610E-45CC-8638-F2B479E7C08F}" srcId="{1B0B67E8-86C6-4A0D-BC68-64182A167396}" destId="{AC5DE9B4-975B-4E55-8606-EC9E803DD96F}" srcOrd="1" destOrd="0" parTransId="{70484679-B24F-486F-BAE0-70A2C19B3F22}" sibTransId="{56F46C3F-136A-49DB-889A-899B2E72882B}"/>
    <dgm:cxn modelId="{F8DCEDF2-BDE4-460F-B640-B7F32F6C4887}" type="presOf" srcId="{F6AAB6D0-6674-482E-89FD-56663038AB75}" destId="{5AD322B2-329F-4E05-A350-3E1424BF7288}" srcOrd="1" destOrd="0" presId="urn:microsoft.com/office/officeart/2005/8/layout/process3"/>
    <dgm:cxn modelId="{7D4A0CF5-6231-44DD-B450-ECA351132BEE}" type="presOf" srcId="{56F46C3F-136A-49DB-889A-899B2E72882B}" destId="{8818C572-7A0A-447D-AFB6-546CE957AE4C}" srcOrd="0" destOrd="0" presId="urn:microsoft.com/office/officeart/2005/8/layout/process3"/>
    <dgm:cxn modelId="{4A55C5F6-C473-4751-9B7C-E1CEE81E488F}" type="presOf" srcId="{1B0B67E8-86C6-4A0D-BC68-64182A167396}" destId="{2A2CA81B-B658-49C1-B4E8-F7DD66A0D38D}" srcOrd="0" destOrd="0" presId="urn:microsoft.com/office/officeart/2005/8/layout/process3"/>
    <dgm:cxn modelId="{FB16D591-ADAA-45AF-9289-69E868865283}" type="presParOf" srcId="{2A2CA81B-B658-49C1-B4E8-F7DD66A0D38D}" destId="{FCD4DAA7-87C5-4FAE-B69E-8A1D0A78F7B8}" srcOrd="0" destOrd="0" presId="urn:microsoft.com/office/officeart/2005/8/layout/process3"/>
    <dgm:cxn modelId="{ABF2950A-8A2F-4C61-AE7D-FEAACCEA2A35}" type="presParOf" srcId="{FCD4DAA7-87C5-4FAE-B69E-8A1D0A78F7B8}" destId="{1031CA1F-72DC-47A4-96AB-B1277158D7C8}" srcOrd="0" destOrd="0" presId="urn:microsoft.com/office/officeart/2005/8/layout/process3"/>
    <dgm:cxn modelId="{74920E8C-1B9F-447F-AAB7-82F7FF3DD1F9}" type="presParOf" srcId="{FCD4DAA7-87C5-4FAE-B69E-8A1D0A78F7B8}" destId="{5AD322B2-329F-4E05-A350-3E1424BF7288}" srcOrd="1" destOrd="0" presId="urn:microsoft.com/office/officeart/2005/8/layout/process3"/>
    <dgm:cxn modelId="{BA512E94-818C-4E2E-9BB9-4A9EEAB65BE3}" type="presParOf" srcId="{FCD4DAA7-87C5-4FAE-B69E-8A1D0A78F7B8}" destId="{6B318CE4-272A-483B-A539-8D6E07C9D043}" srcOrd="2" destOrd="0" presId="urn:microsoft.com/office/officeart/2005/8/layout/process3"/>
    <dgm:cxn modelId="{D8401F46-E298-4D8E-A55C-43768B640EC4}" type="presParOf" srcId="{2A2CA81B-B658-49C1-B4E8-F7DD66A0D38D}" destId="{99B5670E-B771-4DA4-B09E-2A44C8492451}" srcOrd="1" destOrd="0" presId="urn:microsoft.com/office/officeart/2005/8/layout/process3"/>
    <dgm:cxn modelId="{F50987CD-A6A4-416C-AA99-040E8477765D}" type="presParOf" srcId="{99B5670E-B771-4DA4-B09E-2A44C8492451}" destId="{8E384191-B695-40D5-9CDC-EE9FE12B5D43}" srcOrd="0" destOrd="0" presId="urn:microsoft.com/office/officeart/2005/8/layout/process3"/>
    <dgm:cxn modelId="{C15C6B9F-02A9-4B50-969F-B31DF2EB344C}" type="presParOf" srcId="{2A2CA81B-B658-49C1-B4E8-F7DD66A0D38D}" destId="{FB2C02F9-BF5B-4099-908B-B42290E73715}" srcOrd="2" destOrd="0" presId="urn:microsoft.com/office/officeart/2005/8/layout/process3"/>
    <dgm:cxn modelId="{24B3827F-0B97-4B3A-90EF-A6FB47F05FCB}" type="presParOf" srcId="{FB2C02F9-BF5B-4099-908B-B42290E73715}" destId="{4B0184F6-FF28-45BF-BAF4-809BC8AB822E}" srcOrd="0" destOrd="0" presId="urn:microsoft.com/office/officeart/2005/8/layout/process3"/>
    <dgm:cxn modelId="{FDD5C046-D7F3-4195-89B2-2FB67AC95422}" type="presParOf" srcId="{FB2C02F9-BF5B-4099-908B-B42290E73715}" destId="{52C7F43E-5A65-4FB1-A2AB-C6539795FD54}" srcOrd="1" destOrd="0" presId="urn:microsoft.com/office/officeart/2005/8/layout/process3"/>
    <dgm:cxn modelId="{24C03CC3-935F-4C75-89A2-21BA1DF3D938}" type="presParOf" srcId="{FB2C02F9-BF5B-4099-908B-B42290E73715}" destId="{BB7545B7-9F79-421E-8771-5787A22C40ED}" srcOrd="2" destOrd="0" presId="urn:microsoft.com/office/officeart/2005/8/layout/process3"/>
    <dgm:cxn modelId="{B9B6C56B-F248-4CE1-B64E-B276F3167B83}" type="presParOf" srcId="{2A2CA81B-B658-49C1-B4E8-F7DD66A0D38D}" destId="{8818C572-7A0A-447D-AFB6-546CE957AE4C}" srcOrd="3" destOrd="0" presId="urn:microsoft.com/office/officeart/2005/8/layout/process3"/>
    <dgm:cxn modelId="{14231290-55D0-4D36-B77B-EF31D2112776}" type="presParOf" srcId="{8818C572-7A0A-447D-AFB6-546CE957AE4C}" destId="{7CE4C7BE-5977-49A8-81D7-7673C289F892}" srcOrd="0" destOrd="0" presId="urn:microsoft.com/office/officeart/2005/8/layout/process3"/>
    <dgm:cxn modelId="{0D9F982C-D763-4808-B2F3-C2CB4DD85FD2}" type="presParOf" srcId="{2A2CA81B-B658-49C1-B4E8-F7DD66A0D38D}" destId="{DB483802-D3DA-4E29-9CAD-82EFB21720DB}" srcOrd="4" destOrd="0" presId="urn:microsoft.com/office/officeart/2005/8/layout/process3"/>
    <dgm:cxn modelId="{105404DE-06DD-4395-87DE-4543234FCFD9}" type="presParOf" srcId="{DB483802-D3DA-4E29-9CAD-82EFB21720DB}" destId="{7AE63E9F-949B-498A-910B-8FC307D9DE98}" srcOrd="0" destOrd="0" presId="urn:microsoft.com/office/officeart/2005/8/layout/process3"/>
    <dgm:cxn modelId="{A47E431F-C710-46B4-ACB7-957CE74B9ADA}" type="presParOf" srcId="{DB483802-D3DA-4E29-9CAD-82EFB21720DB}" destId="{5DACCA30-0F6A-4A0D-98D5-64824D0BFC6E}" srcOrd="1" destOrd="0" presId="urn:microsoft.com/office/officeart/2005/8/layout/process3"/>
    <dgm:cxn modelId="{6A0CF9D6-95BC-4E9F-82B6-99173A853881}" type="presParOf" srcId="{DB483802-D3DA-4E29-9CAD-82EFB21720DB}" destId="{9A69EEF7-3185-46AB-9E6A-28BDE3995C7E}" srcOrd="2" destOrd="0" presId="urn:microsoft.com/office/officeart/2005/8/layout/process3"/>
    <dgm:cxn modelId="{C6B0A6D3-F1C5-45E3-A6AD-677B01DDD65C}" type="presParOf" srcId="{2A2CA81B-B658-49C1-B4E8-F7DD66A0D38D}" destId="{1730548E-BC84-4C75-B9C4-624DE94B9835}" srcOrd="5" destOrd="0" presId="urn:microsoft.com/office/officeart/2005/8/layout/process3"/>
    <dgm:cxn modelId="{F0526EB5-53B6-4DB3-B935-C4D5008FA93A}" type="presParOf" srcId="{1730548E-BC84-4C75-B9C4-624DE94B9835}" destId="{CF3C64F2-A634-4FFB-BC21-E066515B99DF}" srcOrd="0" destOrd="0" presId="urn:microsoft.com/office/officeart/2005/8/layout/process3"/>
    <dgm:cxn modelId="{219CD7F4-9AB9-4BDA-9E6C-CE701E79C07D}" type="presParOf" srcId="{2A2CA81B-B658-49C1-B4E8-F7DD66A0D38D}" destId="{12B9A022-D2F0-4B19-A665-7E3F9B244E2D}" srcOrd="6" destOrd="0" presId="urn:microsoft.com/office/officeart/2005/8/layout/process3"/>
    <dgm:cxn modelId="{4B51C36A-4658-4B50-AC24-653436983C23}" type="presParOf" srcId="{12B9A022-D2F0-4B19-A665-7E3F9B244E2D}" destId="{0F9F9E00-0720-4342-AB03-C5FCCA41610D}" srcOrd="0" destOrd="0" presId="urn:microsoft.com/office/officeart/2005/8/layout/process3"/>
    <dgm:cxn modelId="{7FBC3B39-9739-41D4-8632-E5F0E289658A}" type="presParOf" srcId="{12B9A022-D2F0-4B19-A665-7E3F9B244E2D}" destId="{009C611B-BFC1-47EB-B348-45ED44642ECE}" srcOrd="1" destOrd="0" presId="urn:microsoft.com/office/officeart/2005/8/layout/process3"/>
    <dgm:cxn modelId="{F9C7316E-2341-4BE4-B415-3878EB397384}" type="presParOf" srcId="{12B9A022-D2F0-4B19-A665-7E3F9B244E2D}" destId="{27E8DB32-103B-41CD-B4A1-DE5BC11B18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22B2-329F-4E05-A350-3E1424BF7288}">
      <dsp:nvSpPr>
        <dsp:cNvPr id="0" name=""/>
        <dsp:cNvSpPr/>
      </dsp:nvSpPr>
      <dsp:spPr>
        <a:xfrm>
          <a:off x="2168" y="1722494"/>
          <a:ext cx="1571731" cy="2764800"/>
        </a:xfrm>
        <a:prstGeom prst="roundRect">
          <a:avLst>
            <a:gd name="adj" fmla="val 10000"/>
          </a:avLst>
        </a:prstGeom>
        <a:solidFill>
          <a:srgbClr val="822E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Megjelenés</a:t>
          </a:r>
        </a:p>
      </dsp:txBody>
      <dsp:txXfrm>
        <a:off x="2168" y="1722494"/>
        <a:ext cx="1571731" cy="628692"/>
      </dsp:txXfrm>
    </dsp:sp>
    <dsp:sp modelId="{6B318CE4-272A-483B-A539-8D6E07C9D043}">
      <dsp:nvSpPr>
        <dsp:cNvPr id="0" name=""/>
        <dsp:cNvSpPr/>
      </dsp:nvSpPr>
      <dsp:spPr>
        <a:xfrm>
          <a:off x="324089" y="3253266"/>
          <a:ext cx="1571731" cy="188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Május 3</a:t>
          </a:r>
        </a:p>
      </dsp:txBody>
      <dsp:txXfrm>
        <a:off x="370123" y="3299300"/>
        <a:ext cx="1479663" cy="1790170"/>
      </dsp:txXfrm>
    </dsp:sp>
    <dsp:sp modelId="{99B5670E-B771-4DA4-B09E-2A44C8492451}">
      <dsp:nvSpPr>
        <dsp:cNvPr id="0" name=""/>
        <dsp:cNvSpPr/>
      </dsp:nvSpPr>
      <dsp:spPr>
        <a:xfrm>
          <a:off x="1812168" y="1841182"/>
          <a:ext cx="505129" cy="391315"/>
        </a:xfrm>
        <a:prstGeom prst="rightArrow">
          <a:avLst>
            <a:gd name="adj1" fmla="val 60000"/>
            <a:gd name="adj2" fmla="val 50000"/>
          </a:avLst>
        </a:prstGeom>
        <a:solidFill>
          <a:srgbClr val="822E3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1812168" y="1919445"/>
        <a:ext cx="387735" cy="234789"/>
      </dsp:txXfrm>
    </dsp:sp>
    <dsp:sp modelId="{52C7F43E-5A65-4FB1-A2AB-C6539795FD54}">
      <dsp:nvSpPr>
        <dsp:cNvPr id="0" name=""/>
        <dsp:cNvSpPr/>
      </dsp:nvSpPr>
      <dsp:spPr>
        <a:xfrm>
          <a:off x="2526974" y="1722494"/>
          <a:ext cx="1571731" cy="2764800"/>
        </a:xfrm>
        <a:prstGeom prst="roundRect">
          <a:avLst>
            <a:gd name="adj" fmla="val 10000"/>
          </a:avLst>
        </a:prstGeom>
        <a:solidFill>
          <a:srgbClr val="822E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Piac és Profit megjelenés</a:t>
          </a:r>
        </a:p>
      </dsp:txBody>
      <dsp:txXfrm>
        <a:off x="2526974" y="1722494"/>
        <a:ext cx="1571731" cy="628692"/>
      </dsp:txXfrm>
    </dsp:sp>
    <dsp:sp modelId="{BB7545B7-9F79-421E-8771-5787A22C40ED}">
      <dsp:nvSpPr>
        <dsp:cNvPr id="0" name=""/>
        <dsp:cNvSpPr/>
      </dsp:nvSpPr>
      <dsp:spPr>
        <a:xfrm>
          <a:off x="2663965" y="3253266"/>
          <a:ext cx="1941590" cy="188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Május 4. -            854 megtekintés</a:t>
          </a:r>
        </a:p>
      </dsp:txBody>
      <dsp:txXfrm>
        <a:off x="2719094" y="3308395"/>
        <a:ext cx="1831332" cy="1771980"/>
      </dsp:txXfrm>
    </dsp:sp>
    <dsp:sp modelId="{8818C572-7A0A-447D-AFB6-546CE957AE4C}">
      <dsp:nvSpPr>
        <dsp:cNvPr id="0" name=""/>
        <dsp:cNvSpPr/>
      </dsp:nvSpPr>
      <dsp:spPr>
        <a:xfrm>
          <a:off x="4383206" y="1841182"/>
          <a:ext cx="603142" cy="391315"/>
        </a:xfrm>
        <a:prstGeom prst="rightArrow">
          <a:avLst>
            <a:gd name="adj1" fmla="val 60000"/>
            <a:gd name="adj2" fmla="val 50000"/>
          </a:avLst>
        </a:prstGeom>
        <a:solidFill>
          <a:srgbClr val="822E3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4383206" y="1919445"/>
        <a:ext cx="485748" cy="234789"/>
      </dsp:txXfrm>
    </dsp:sp>
    <dsp:sp modelId="{5DACCA30-0F6A-4A0D-98D5-64824D0BFC6E}">
      <dsp:nvSpPr>
        <dsp:cNvPr id="0" name=""/>
        <dsp:cNvSpPr/>
      </dsp:nvSpPr>
      <dsp:spPr>
        <a:xfrm>
          <a:off x="5236710" y="1722494"/>
          <a:ext cx="1571731" cy="2764800"/>
        </a:xfrm>
        <a:prstGeom prst="roundRect">
          <a:avLst>
            <a:gd name="adj" fmla="val 10000"/>
          </a:avLst>
        </a:prstGeom>
        <a:solidFill>
          <a:srgbClr val="822E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Rekord nézettség egy nap alatt</a:t>
          </a:r>
        </a:p>
      </dsp:txBody>
      <dsp:txXfrm>
        <a:off x="5236710" y="1722494"/>
        <a:ext cx="1571731" cy="628692"/>
      </dsp:txXfrm>
    </dsp:sp>
    <dsp:sp modelId="{9A69EEF7-3185-46AB-9E6A-28BDE3995C7E}">
      <dsp:nvSpPr>
        <dsp:cNvPr id="0" name=""/>
        <dsp:cNvSpPr/>
      </dsp:nvSpPr>
      <dsp:spPr>
        <a:xfrm>
          <a:off x="5420570" y="3253266"/>
          <a:ext cx="1847852" cy="188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Május 7. -        1079 megtekintés</a:t>
          </a:r>
        </a:p>
      </dsp:txBody>
      <dsp:txXfrm>
        <a:off x="5474692" y="3307388"/>
        <a:ext cx="1739608" cy="1773994"/>
      </dsp:txXfrm>
    </dsp:sp>
    <dsp:sp modelId="{1730548E-BC84-4C75-B9C4-624DE94B9835}">
      <dsp:nvSpPr>
        <dsp:cNvPr id="0" name=""/>
        <dsp:cNvSpPr/>
      </dsp:nvSpPr>
      <dsp:spPr>
        <a:xfrm>
          <a:off x="7081225" y="1841182"/>
          <a:ext cx="578301" cy="391315"/>
        </a:xfrm>
        <a:prstGeom prst="rightArrow">
          <a:avLst>
            <a:gd name="adj1" fmla="val 60000"/>
            <a:gd name="adj2" fmla="val 50000"/>
          </a:avLst>
        </a:prstGeom>
        <a:solidFill>
          <a:srgbClr val="822E3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7081225" y="1919445"/>
        <a:ext cx="460907" cy="234789"/>
      </dsp:txXfrm>
    </dsp:sp>
    <dsp:sp modelId="{009C611B-BFC1-47EB-B348-45ED44642ECE}">
      <dsp:nvSpPr>
        <dsp:cNvPr id="0" name=""/>
        <dsp:cNvSpPr/>
      </dsp:nvSpPr>
      <dsp:spPr>
        <a:xfrm>
          <a:off x="7899577" y="1722494"/>
          <a:ext cx="1571731" cy="2764800"/>
        </a:xfrm>
        <a:prstGeom prst="roundRect">
          <a:avLst>
            <a:gd name="adj" fmla="val 10000"/>
          </a:avLst>
        </a:prstGeom>
        <a:solidFill>
          <a:srgbClr val="822E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Összes megtekintés</a:t>
          </a:r>
        </a:p>
      </dsp:txBody>
      <dsp:txXfrm>
        <a:off x="7899577" y="1722494"/>
        <a:ext cx="1571731" cy="628692"/>
      </dsp:txXfrm>
    </dsp:sp>
    <dsp:sp modelId="{27E8DB32-103B-41CD-B4A1-DE5BC11B1844}">
      <dsp:nvSpPr>
        <dsp:cNvPr id="0" name=""/>
        <dsp:cNvSpPr/>
      </dsp:nvSpPr>
      <dsp:spPr>
        <a:xfrm>
          <a:off x="8110895" y="3253266"/>
          <a:ext cx="1792936" cy="188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Szeptember 24. - </a:t>
          </a:r>
          <a:r>
            <a:rPr lang="hu-HU" sz="1800" b="1" kern="1200" dirty="0"/>
            <a:t>15259</a:t>
          </a:r>
        </a:p>
      </dsp:txBody>
      <dsp:txXfrm>
        <a:off x="8163408" y="3305779"/>
        <a:ext cx="1687910" cy="177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9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1645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35B07E-10AF-4D57-B6A7-B8B10E4B5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D46D29-2AD3-40BA-83BE-1301FEAA2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0F3BD2-3482-47ED-BD64-F6D139CE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AC82A4-80BB-4A95-B86D-F4E97165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6D50B6-067F-4440-9D15-07348D5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86FB5-61F5-46CA-8165-5C0AC433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C3A247-CDBE-4C0B-AE57-594387F8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945105-D037-4495-9593-9A5872D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4E6F6B-9A71-475D-8C46-1CC6C2D2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E157D9-92AB-490A-984B-7CD6BD27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3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24409B-0792-4E66-B50C-F54431A0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F13669-AD0F-4D39-BA4A-153AD917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5AC41A-5D54-4602-B573-8C9EAC28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F4AA7-A3F4-4312-8432-B8801187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C728F3-7C61-4A39-81EA-7CA0FE6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6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B68A9-082F-4945-9C63-B7027636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576547-41AA-4393-A6EC-FAC21984D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7CCA82-CB8D-4F0F-A3EB-AD33DA71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C0956ED-98AF-460F-A8D9-D80218A9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312F6F-2514-4544-BBEA-10A9976B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CCEEDA-659E-40BE-8122-2769621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116D83-2D41-4D91-A7E3-D2783A2B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409B98-E8E9-415C-ADEF-4777091E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DD3A3F-62FC-4306-AE3F-47AF849EA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894BF7A-2DDE-429B-9CFF-F61CA199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026D3C6-A75C-499B-AE6E-FBF69E848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D7130F9-7C6C-44DE-94E5-83590CE6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002E1A7-5D32-4C3E-AE77-ECB5073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1C1BBEC-1761-40ED-8FFF-504D18C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DBAA8B-9AD0-4687-A1CF-751AC462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60D7578-0197-43F1-826E-33E24AEF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BF0E2D4-3FEC-42EE-9E10-208F390B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4A4E670-2718-49AD-915C-DFDCD733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B69DE7F-F1B5-4157-AA06-F9F7990B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74AB468-1C37-4D42-AA3F-3A0674DE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E175C7D-CE55-4D2C-AECD-2E66C87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9FDE25-2B60-4EDF-8217-3FA0DDE0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0235D-45A3-4A9C-8A7A-E118428D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8E2BBC-A6F5-4DC6-934D-7B894B1B2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64F0FC-370F-40F6-97F2-D6FEB245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9E1B1C-5E4E-46E3-B239-3C464A42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3DD236-20BF-4060-82B4-6933F578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803F74-3307-4B7F-BD1F-DCEE5FA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6FB1AC-7E8D-4DC4-BE9F-55864EA63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3050955-9DFC-4651-A363-0EA5B9C9F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CCD2794-EEF3-4DBE-B2F7-206D0674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61CC1D-0D00-459D-9CB4-086FC834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FCA101-A496-4848-8E15-938E9CD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FB072-1DA2-4750-B942-3CA61266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D16558-6E79-4F8C-9C82-5B79A628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EE05B8-EB43-4F9F-8000-068645C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7A73F8-F23D-4266-8DB4-D5C4AD33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5DD2D5-20AE-48F7-9370-01569954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2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68D1B84-1E59-4585-8987-5D875DDDF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E5F6946-CD93-4D0B-9C93-F6D3789EB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993B5C-62D7-45C6-A48F-DA3102C4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106B33-EFA3-43E5-A5D2-34BDF7B6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2B3575-4FE3-4E1C-B7B9-42E2EAD2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9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92" y="27412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97" y="-3398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F1A99A7-0ECD-4E84-8737-7ABD2785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30CD55-6B45-45E7-80F2-218B2EAC2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692C09-07B3-440E-9DA2-D3320F8D5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8C5-8205-4C24-8801-07248D6DD5B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B70761-55EB-4FBC-AFBE-037A6792D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EC7A24-E3D7-428D-BD9E-EBCDD539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86" y="26460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Budapest, 2018. november 21.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0D0147"/>
                </a:solidFill>
                <a:latin typeface="Arial"/>
              </a:rPr>
              <a:t>Csuka Dénes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en-US" sz="1600" dirty="0" err="1">
                <a:solidFill>
                  <a:srgbClr val="0D0147"/>
                </a:solidFill>
                <a:latin typeface="Arial"/>
              </a:rPr>
              <a:t>titkár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611A29-D7DE-44B0-965A-E84F34A8D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64640"/>
            <a:ext cx="1990670" cy="4644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2"/>
          <p:cNvSpPr txBox="1"/>
          <p:nvPr/>
        </p:nvSpPr>
        <p:spPr>
          <a:xfrm>
            <a:off x="951750" y="740397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000" dirty="0"/>
              <a:t>Hétpecsét Egyesület</a:t>
            </a:r>
            <a:endParaRPr sz="4000" dirty="0"/>
          </a:p>
        </p:txBody>
      </p:sp>
      <p:sp>
        <p:nvSpPr>
          <p:cNvPr id="135" name="TextShape 3"/>
          <p:cNvSpPr txBox="1"/>
          <p:nvPr/>
        </p:nvSpPr>
        <p:spPr>
          <a:xfrm>
            <a:off x="823768" y="2028150"/>
            <a:ext cx="8256603" cy="2769001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2001 - 2004  	Értékteremtő munkacsoport</a:t>
            </a:r>
          </a:p>
          <a:p>
            <a:pPr lvl="1">
              <a:lnSpc>
                <a:spcPct val="100000"/>
              </a:lnSpc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2004 – 		Megalakul a Hétpecsét Egyesület</a:t>
            </a:r>
          </a:p>
          <a:p>
            <a:pPr lvl="1">
              <a:lnSpc>
                <a:spcPct val="100000"/>
              </a:lnSpc>
              <a:buSzPct val="25000"/>
            </a:pPr>
            <a:endParaRPr lang="hu-HU" sz="2000" dirty="0">
              <a:solidFill>
                <a:srgbClr val="000000"/>
              </a:solidFill>
              <a:latin typeface="Arial"/>
            </a:endParaRPr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az információs társadalom biztonságának támogatása</a:t>
            </a:r>
            <a:endParaRPr lang="hu-HU"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az információvédelem kultúrájának és ismereteinek terjesztése, a tudatosság kialakítása</a:t>
            </a:r>
            <a:endParaRPr lang="hu-HU"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információvédelmi szakmai műhely létrehozása</a:t>
            </a:r>
            <a:endParaRPr lang="hu-HU" dirty="0"/>
          </a:p>
          <a:p>
            <a:pPr lvl="1">
              <a:lnSpc>
                <a:spcPct val="100000"/>
              </a:lnSpc>
              <a:buSzPct val="25000"/>
            </a:pPr>
            <a:endParaRPr lang="hu-HU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46A3CC7-5BEB-4D3D-A081-C171D77C9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4" y="5079529"/>
            <a:ext cx="1190309" cy="118280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108FE26-B9C8-47D0-B7D9-7BB793057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5079528"/>
            <a:ext cx="1177828" cy="1182807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4E8C6CF-F52E-4771-A609-A434AED89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69" y="5074265"/>
            <a:ext cx="1177828" cy="1188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763960"/>
            <a:ext cx="8337376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16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80+ szakmai fórum, 400 előadás, 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2000 fős címlista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0" y="692696"/>
            <a:ext cx="8346432" cy="668914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támogatást!</a:t>
            </a:r>
            <a:endParaRPr lang="en-US" sz="3600" b="1" dirty="0">
              <a:latin typeface="+mn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949D6E4-FC92-4F3F-BA34-182F67A8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78" y="3305322"/>
            <a:ext cx="16557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CF2C642-0135-46E4-9069-20586F59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03" y="3594247"/>
            <a:ext cx="26495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548355D-8B82-408B-82EB-4BCF040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8" y="3378347"/>
            <a:ext cx="22320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17638-9F49-493B-8ECB-B4B0E94B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28" y="3305322"/>
            <a:ext cx="27352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2" descr="Seacon">
            <a:extLst>
              <a:ext uri="{FF2B5EF4-FFF2-40B4-BE49-F238E27FC236}">
                <a16:creationId xmlns:a16="http://schemas.microsoft.com/office/drawing/2014/main" id="{73B79E85-C8A6-49B2-B146-011FB0BF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1" y="5250009"/>
            <a:ext cx="22320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ertop02">
            <a:extLst>
              <a:ext uri="{FF2B5EF4-FFF2-40B4-BE49-F238E27FC236}">
                <a16:creationId xmlns:a16="http://schemas.microsoft.com/office/drawing/2014/main" id="{B53D2A0A-49D2-4550-9F8A-7E698741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8" y="4170509"/>
            <a:ext cx="22177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FORTIX_logo">
            <a:extLst>
              <a:ext uri="{FF2B5EF4-FFF2-40B4-BE49-F238E27FC236}">
                <a16:creationId xmlns:a16="http://schemas.microsoft.com/office/drawing/2014/main" id="{742EE231-DBAF-4A81-88BF-61A359E8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91" y="5537347"/>
            <a:ext cx="297656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balabit_logo_v2">
            <a:extLst>
              <a:ext uri="{FF2B5EF4-FFF2-40B4-BE49-F238E27FC236}">
                <a16:creationId xmlns:a16="http://schemas.microsoft.com/office/drawing/2014/main" id="{8EDCA875-C5CC-4BE9-AEF8-478599AC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41" y="4026047"/>
            <a:ext cx="20732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ADAPTO LOGO_kicsi">
            <a:extLst>
              <a:ext uri="{FF2B5EF4-FFF2-40B4-BE49-F238E27FC236}">
                <a16:creationId xmlns:a16="http://schemas.microsoft.com/office/drawing/2014/main" id="{F8951F78-8FD2-4562-8FA8-567C3083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28" y="4386409"/>
            <a:ext cx="27368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InviTech_Identity_Logo_solution">
            <a:extLst>
              <a:ext uri="{FF2B5EF4-FFF2-40B4-BE49-F238E27FC236}">
                <a16:creationId xmlns:a16="http://schemas.microsoft.com/office/drawing/2014/main" id="{3DA650BD-8DF7-4934-B0F5-D55F9DCE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8" y="4962672"/>
            <a:ext cx="19558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2540758" y="1985534"/>
            <a:ext cx="482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30+ magán pártoló tag!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endParaRPr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D34E918-F160-4829-A7DE-262A1F2682C7}"/>
              </a:ext>
            </a:extLst>
          </p:cNvPr>
          <p:cNvSpPr/>
          <p:nvPr/>
        </p:nvSpPr>
        <p:spPr>
          <a:xfrm>
            <a:off x="2720752" y="847589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800" b="1" dirty="0"/>
              <a:t>GDPR után!</a:t>
            </a:r>
            <a:endParaRPr lang="en-US" sz="4800" b="1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CF3518B-3AF3-4E2A-AEA2-16734337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8" y="2081255"/>
            <a:ext cx="5900010" cy="341632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4620C43-94D6-4F61-8505-B9B80DD4CF41}"/>
              </a:ext>
            </a:extLst>
          </p:cNvPr>
          <p:cNvSpPr txBox="1"/>
          <p:nvPr/>
        </p:nvSpPr>
        <p:spPr>
          <a:xfrm>
            <a:off x="6033120" y="2081255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Megszülettek az első büntetések: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Osztrák térfigyelő kamera </a:t>
            </a:r>
          </a:p>
          <a:p>
            <a:r>
              <a:rPr lang="hu-HU" dirty="0"/>
              <a:t>	(4.800 EUR)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Portugál kórház</a:t>
            </a:r>
          </a:p>
          <a:p>
            <a:r>
              <a:rPr lang="hu-HU" dirty="0"/>
              <a:t>	(400.000 EUR)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Megnövekedett bejelentésszám a nemzeti adatvédelmi hatóságokhoz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1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BABB9-74A4-46D0-A254-FF627399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2" y="0"/>
            <a:ext cx="9908172" cy="692696"/>
          </a:xfrm>
        </p:spPr>
        <p:txBody>
          <a:bodyPr/>
          <a:lstStyle/>
          <a:p>
            <a:pPr algn="ctr"/>
            <a:r>
              <a:rPr lang="hu-HU" sz="2000" b="1" dirty="0">
                <a:solidFill>
                  <a:srgbClr val="822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HÉTPECSÉTES TÖRTÉNETEK 2.5 - GDPR-antológia</a:t>
            </a:r>
            <a:endParaRPr lang="hu-HU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0E7479-637D-4FAB-A0D7-1034389CD837}"/>
              </a:ext>
            </a:extLst>
          </p:cNvPr>
          <p:cNvGraphicFramePr/>
          <p:nvPr>
            <p:extLst/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AEF9CF43-0750-45EA-9E2A-24E402430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592" y="5373216"/>
            <a:ext cx="5701914" cy="69269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B908AA5-51FB-4545-8F10-8FF1EED73D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1032" y="812437"/>
            <a:ext cx="1405969" cy="69269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BA450B7-467A-462C-A86B-00F51740E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04" y="82204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34BB56B-DB1F-44AF-B1DF-25125CA4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59" y="893609"/>
            <a:ext cx="3336041" cy="5070782"/>
          </a:xfrm>
          <a:prstGeom prst="rect">
            <a:avLst/>
          </a:prstGeom>
        </p:spPr>
      </p:pic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solidFill>
                  <a:srgbClr val="822E37"/>
                </a:solidFill>
                <a:latin typeface="Arial" charset="0"/>
                <a:cs typeface="Arial" charset="0"/>
              </a:rPr>
              <a:t>Miben lesz más 2.6?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234AD65-584B-4D76-A1EB-1E42CDAE44E8}"/>
              </a:ext>
            </a:extLst>
          </p:cNvPr>
          <p:cNvCxnSpPr>
            <a:cxnSpLocks/>
          </p:cNvCxnSpPr>
          <p:nvPr/>
        </p:nvCxnSpPr>
        <p:spPr>
          <a:xfrm>
            <a:off x="5104160" y="1772816"/>
            <a:ext cx="1144984" cy="0"/>
          </a:xfrm>
          <a:prstGeom prst="straightConnector1">
            <a:avLst/>
          </a:prstGeom>
          <a:ln w="76200">
            <a:solidFill>
              <a:srgbClr val="8D314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D2942F36-3ABC-401C-8BA0-3C2FDF099F85}"/>
              </a:ext>
            </a:extLst>
          </p:cNvPr>
          <p:cNvSpPr txBox="1"/>
          <p:nvPr/>
        </p:nvSpPr>
        <p:spPr>
          <a:xfrm>
            <a:off x="6745914" y="1319256"/>
            <a:ext cx="103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D314A"/>
                </a:solidFill>
                <a:latin typeface="Britannic Bold" panose="020B0903060703020204" pitchFamily="34" charset="0"/>
              </a:rPr>
              <a:t>2.6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B12455-852B-4EAB-B3CD-EBC971B35375}"/>
              </a:ext>
            </a:extLst>
          </p:cNvPr>
          <p:cNvSpPr txBox="1"/>
          <p:nvPr/>
        </p:nvSpPr>
        <p:spPr>
          <a:xfrm>
            <a:off x="5669352" y="2132856"/>
            <a:ext cx="3740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Információ törvény változás a GDPR hatására.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Üzleti titok, 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07.20.-án megjelent új törvény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NAIH állásfoglalás,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A NAIH bírságolási gyakorlata</a:t>
            </a:r>
          </a:p>
        </p:txBody>
      </p:sp>
    </p:spTree>
    <p:extLst>
      <p:ext uri="{BB962C8B-B14F-4D97-AF65-F5344CB8AC3E}">
        <p14:creationId xmlns:p14="http://schemas.microsoft.com/office/powerpoint/2010/main" val="20761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4BE97F6-CCAD-436F-9C69-498B5C5F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484784"/>
            <a:ext cx="8784976" cy="480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158</Words>
  <Application>Microsoft Office PowerPoint</Application>
  <PresentationFormat>A4 (210x297 mm)</PresentationFormat>
  <Paragraphs>57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4</vt:i4>
      </vt:variant>
      <vt:variant>
        <vt:lpstr>Diacímek</vt:lpstr>
      </vt:variant>
      <vt:variant>
        <vt:i4>8</vt:i4>
      </vt:variant>
    </vt:vector>
  </HeadingPairs>
  <TitlesOfParts>
    <vt:vector size="21" baseType="lpstr">
      <vt:lpstr>Arial</vt:lpstr>
      <vt:lpstr>Britannic Bold</vt:lpstr>
      <vt:lpstr>Calibri</vt:lpstr>
      <vt:lpstr>Calibri Light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Egyéni tervezés</vt:lpstr>
      <vt:lpstr>Office Theme</vt:lpstr>
      <vt:lpstr>PowerPoint-bemutató</vt:lpstr>
      <vt:lpstr>PowerPoint-bemutató</vt:lpstr>
      <vt:lpstr>PowerPoint-bemutató</vt:lpstr>
      <vt:lpstr>Köszönjük a támogatást!</vt:lpstr>
      <vt:lpstr>PowerPoint-bemutató</vt:lpstr>
      <vt:lpstr>HÉTPECSÉTES TÖRTÉNETEK 2.5 - GDPR-antológia</vt:lpstr>
      <vt:lpstr>Miben lesz más 2.6?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Csuka Dénes</cp:lastModifiedBy>
  <cp:revision>104</cp:revision>
  <dcterms:modified xsi:type="dcterms:W3CDTF">2018-11-18T11:46:38Z</dcterms:modified>
</cp:coreProperties>
</file>