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674" r:id="rId4"/>
  </p:sldMasterIdLst>
  <p:notesMasterIdLst>
    <p:notesMasterId r:id="rId13"/>
  </p:notesMasterIdLst>
  <p:sldIdLst>
    <p:sldId id="256" r:id="rId5"/>
    <p:sldId id="257" r:id="rId6"/>
    <p:sldId id="265" r:id="rId7"/>
    <p:sldId id="270" r:id="rId8"/>
    <p:sldId id="291" r:id="rId9"/>
    <p:sldId id="292" r:id="rId10"/>
    <p:sldId id="261" r:id="rId11"/>
    <p:sldId id="293" r:id="rId12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52" autoAdjust="0"/>
  </p:normalViewPr>
  <p:slideViewPr>
    <p:cSldViewPr>
      <p:cViewPr varScale="1">
        <p:scale>
          <a:sx n="103" d="100"/>
          <a:sy n="103" d="100"/>
        </p:scale>
        <p:origin x="1530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23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1645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35B07E-10AF-4D57-B6A7-B8B10E4B5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D46D29-2AD3-40BA-83BE-1301FEAA2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0F3BD2-3482-47ED-BD64-F6D139CE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AC82A4-80BB-4A95-B86D-F4E97165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6D50B6-067F-4440-9D15-07348D5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86FB5-61F5-46CA-8165-5C0AC433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C3A247-CDBE-4C0B-AE57-594387F8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945105-D037-4495-9593-9A5872D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4E6F6B-9A71-475D-8C46-1CC6C2D2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E157D9-92AB-490A-984B-7CD6BD27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3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24409B-0792-4E66-B50C-F54431A0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F13669-AD0F-4D39-BA4A-153AD917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5AC41A-5D54-4602-B573-8C9EAC28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F4AA7-A3F4-4312-8432-B8801187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C728F3-7C61-4A39-81EA-7CA0FE6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6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B68A9-082F-4945-9C63-B7027636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576547-41AA-4393-A6EC-FAC21984D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7CCA82-CB8D-4F0F-A3EB-AD33DA71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C0956ED-98AF-460F-A8D9-D80218A9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312F6F-2514-4544-BBEA-10A9976B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CCEEDA-659E-40BE-8122-2769621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116D83-2D41-4D91-A7E3-D2783A2B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409B98-E8E9-415C-ADEF-4777091E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DD3A3F-62FC-4306-AE3F-47AF849EA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894BF7A-2DDE-429B-9CFF-F61CA199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026D3C6-A75C-499B-AE6E-FBF69E848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D7130F9-7C6C-44DE-94E5-83590CE6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002E1A7-5D32-4C3E-AE77-ECB5073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1C1BBEC-1761-40ED-8FFF-504D18C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DBAA8B-9AD0-4687-A1CF-751AC462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60D7578-0197-43F1-826E-33E24AEF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BF0E2D4-3FEC-42EE-9E10-208F390B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4A4E670-2718-49AD-915C-DFDCD733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B69DE7F-F1B5-4157-AA06-F9F7990B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74AB468-1C37-4D42-AA3F-3A0674DE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E175C7D-CE55-4D2C-AECD-2E66C87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9FDE25-2B60-4EDF-8217-3FA0DDE0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0235D-45A3-4A9C-8A7A-E118428D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8E2BBC-A6F5-4DC6-934D-7B894B1B2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64F0FC-370F-40F6-97F2-D6FEB245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9E1B1C-5E4E-46E3-B239-3C464A42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3DD236-20BF-4060-82B4-6933F578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803F74-3307-4B7F-BD1F-DCEE5FA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6FB1AC-7E8D-4DC4-BE9F-55864EA63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3050955-9DFC-4651-A363-0EA5B9C9F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CCD2794-EEF3-4DBE-B2F7-206D0674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61CC1D-0D00-459D-9CB4-086FC834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FCA101-A496-4848-8E15-938E9CD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FB072-1DA2-4750-B942-3CA61266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D16558-6E79-4F8C-9C82-5B79A628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EE05B8-EB43-4F9F-8000-068645C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7A73F8-F23D-4266-8DB4-D5C4AD33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5DD2D5-20AE-48F7-9370-01569954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2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68D1B84-1E59-4585-8987-5D875DDDF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E5F6946-CD93-4D0B-9C93-F6D3789EB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993B5C-62D7-45C6-A48F-DA3102C4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106B33-EFA3-43E5-A5D2-34BDF7B6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2B3575-4FE3-4E1C-B7B9-42E2EAD2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9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92" y="27412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97" y="-3398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F1A99A7-0ECD-4E84-8737-7ABD2785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30CD55-6B45-45E7-80F2-218B2EAC2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692C09-07B3-440E-9DA2-D3320F8D5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8C5-8205-4C24-8801-07248D6DD5B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B70761-55EB-4FBC-AFBE-037A6792D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EC7A24-E3D7-428D-BD9E-EBCDD539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86" y="26460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ingboing.net/2012/03/07/what-cyberwar-is-and-is-not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Budapest, 2019. november 20.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0D0147"/>
                </a:solidFill>
                <a:latin typeface="Arial"/>
              </a:rPr>
              <a:t>Csuka Dénes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en-US" sz="1600" dirty="0" err="1">
                <a:solidFill>
                  <a:srgbClr val="0D0147"/>
                </a:solidFill>
                <a:latin typeface="Arial"/>
              </a:rPr>
              <a:t>titkár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611A29-D7DE-44B0-965A-E84F34A8D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64640"/>
            <a:ext cx="1990670" cy="4644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2"/>
          <p:cNvSpPr txBox="1"/>
          <p:nvPr/>
        </p:nvSpPr>
        <p:spPr>
          <a:xfrm>
            <a:off x="951750" y="740397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000" dirty="0"/>
              <a:t>Hétpecsét Egyesület</a:t>
            </a:r>
            <a:endParaRPr sz="4000" dirty="0"/>
          </a:p>
        </p:txBody>
      </p:sp>
      <p:sp>
        <p:nvSpPr>
          <p:cNvPr id="135" name="TextShape 3"/>
          <p:cNvSpPr txBox="1"/>
          <p:nvPr/>
        </p:nvSpPr>
        <p:spPr>
          <a:xfrm>
            <a:off x="823768" y="2028150"/>
            <a:ext cx="8256603" cy="2769001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2001 - 2004  	Értékteremtő munkacsoport</a:t>
            </a:r>
          </a:p>
          <a:p>
            <a:pPr lvl="1">
              <a:lnSpc>
                <a:spcPct val="100000"/>
              </a:lnSpc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2004 – 		Megalakul a Hétpecsét Egyesület</a:t>
            </a:r>
          </a:p>
          <a:p>
            <a:pPr lvl="1">
              <a:lnSpc>
                <a:spcPct val="100000"/>
              </a:lnSpc>
              <a:buSzPct val="25000"/>
            </a:pPr>
            <a:endParaRPr lang="hu-HU" sz="2000" dirty="0">
              <a:solidFill>
                <a:srgbClr val="000000"/>
              </a:solidFill>
              <a:latin typeface="Arial"/>
            </a:endParaRPr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az információs társadalom biztonságának támogatása</a:t>
            </a:r>
            <a:endParaRPr lang="hu-HU"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az információvédelem kultúrájának és ismereteinek terjesztése, a tudatosság kialakítása</a:t>
            </a:r>
            <a:endParaRPr lang="hu-HU"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információvédelmi szakmai műhely létrehozása</a:t>
            </a:r>
            <a:endParaRPr lang="hu-HU" dirty="0"/>
          </a:p>
          <a:p>
            <a:pPr lvl="1">
              <a:lnSpc>
                <a:spcPct val="100000"/>
              </a:lnSpc>
              <a:buSzPct val="25000"/>
            </a:pPr>
            <a:endParaRPr lang="hu-HU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46A3CC7-5BEB-4D3D-A081-C171D77C9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4" y="5079529"/>
            <a:ext cx="1190309" cy="118280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108FE26-B9C8-47D0-B7D9-7BB793057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5079528"/>
            <a:ext cx="1177828" cy="1182807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4E8C6CF-F52E-4771-A609-A434AED89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69" y="5074265"/>
            <a:ext cx="1177828" cy="1188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763960"/>
            <a:ext cx="8337376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16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80+ szakmai fórum, 400 előadás, 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2000+ fős címlista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0" y="692696"/>
            <a:ext cx="8346432" cy="668914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támogatást!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2540758" y="1985534"/>
            <a:ext cx="482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30+ magán pártoló tag!</a:t>
            </a:r>
            <a:endParaRPr lang="en-US" sz="3200" b="1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9E0B350-F15E-4794-841D-32490453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9" y="2852936"/>
            <a:ext cx="9904637" cy="2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5632" y="74935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múltból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9156BB9-2BB8-4E18-AB00-B3101CB0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502"/>
            <a:ext cx="8769424" cy="49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2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5632" y="74935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múltból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A3A4BF7-0E61-40C0-8579-A5CD9C521CEC}"/>
              </a:ext>
            </a:extLst>
          </p:cNvPr>
          <p:cNvSpPr txBox="1"/>
          <p:nvPr/>
        </p:nvSpPr>
        <p:spPr>
          <a:xfrm>
            <a:off x="0" y="1354627"/>
            <a:ext cx="29019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/>
              <a:t>Ki a támadó?</a:t>
            </a:r>
          </a:p>
          <a:p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Kína (69)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Oroszország (66)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Észak-Korea (22)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Irán (13)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28D0FF2-3FAA-436F-8A25-B66B61765FA6}"/>
              </a:ext>
            </a:extLst>
          </p:cNvPr>
          <p:cNvSpPr txBox="1"/>
          <p:nvPr/>
        </p:nvSpPr>
        <p:spPr>
          <a:xfrm>
            <a:off x="5241032" y="1354627"/>
            <a:ext cx="4664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/>
              <a:t>Kit támadnak?</a:t>
            </a:r>
          </a:p>
          <a:p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USA (85)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Németország (20)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Dél-Korea (19)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Nagy-Britannia (15)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Ukrajna (14)</a:t>
            </a:r>
          </a:p>
          <a:p>
            <a:endParaRPr lang="en-US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21CA285-F3CC-4386-89F2-EAB2E3E38A15}"/>
              </a:ext>
            </a:extLst>
          </p:cNvPr>
          <p:cNvSpPr txBox="1"/>
          <p:nvPr/>
        </p:nvSpPr>
        <p:spPr>
          <a:xfrm>
            <a:off x="776536" y="84872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Hogyan áll a </a:t>
            </a:r>
            <a:r>
              <a:rPr lang="hu-HU" sz="2400" b="1" dirty="0" err="1"/>
              <a:t>kiberháború</a:t>
            </a:r>
            <a:r>
              <a:rPr lang="hu-HU" sz="2400" b="1"/>
              <a:t>?</a:t>
            </a:r>
            <a:endParaRPr lang="en-US" sz="2400" b="1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D6751D-DF05-48AC-A692-97930BF2FE2B}"/>
              </a:ext>
            </a:extLst>
          </p:cNvPr>
          <p:cNvSpPr txBox="1"/>
          <p:nvPr/>
        </p:nvSpPr>
        <p:spPr>
          <a:xfrm>
            <a:off x="0" y="3429000"/>
            <a:ext cx="2901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/>
              <a:t>Elit csapatok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Kína (PLA Unit 61398)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Oroszország (</a:t>
            </a:r>
            <a:r>
              <a:rPr lang="hu-HU" sz="1600" dirty="0" err="1"/>
              <a:t>Turla</a:t>
            </a:r>
            <a:r>
              <a:rPr lang="hu-HU" sz="1600" dirty="0"/>
              <a:t>; APT28 ; </a:t>
            </a:r>
            <a:r>
              <a:rPr lang="hu-HU" sz="1600" dirty="0" err="1"/>
              <a:t>Dukes</a:t>
            </a:r>
            <a:r>
              <a:rPr lang="hu-H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Észak-Korea (</a:t>
            </a:r>
            <a:r>
              <a:rPr lang="hu-HU" sz="1600" dirty="0" err="1"/>
              <a:t>Lazarus</a:t>
            </a:r>
            <a:r>
              <a:rPr lang="hu-H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Irán (APT 33 ; APT 34 ; APT 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USA (</a:t>
            </a:r>
            <a:r>
              <a:rPr lang="hu-HU" sz="1600" dirty="0" err="1"/>
              <a:t>Equation</a:t>
            </a:r>
            <a:r>
              <a:rPr lang="hu-HU" sz="1600" dirty="0"/>
              <a:t>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EBAD89B-78F7-40B1-A1C8-8EA1C7273459}"/>
              </a:ext>
            </a:extLst>
          </p:cNvPr>
          <p:cNvSpPr txBox="1"/>
          <p:nvPr/>
        </p:nvSpPr>
        <p:spPr>
          <a:xfrm>
            <a:off x="5169024" y="3427862"/>
            <a:ext cx="46649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/>
              <a:t>Módszerek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Defacement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Doxing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DDOS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Adatmegsemmisítés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Kémkedés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Szabotázs</a:t>
            </a:r>
            <a:endParaRPr lang="en-US" sz="16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FBC3F37-3569-4195-99F2-A4AE94E5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198032" y="2548719"/>
            <a:ext cx="3602882" cy="2339102"/>
          </a:xfrm>
          <a:prstGeom prst="rect">
            <a:avLst/>
          </a:prstGeom>
        </p:spPr>
      </p:pic>
      <p:sp>
        <p:nvSpPr>
          <p:cNvPr id="16" name="Felhő 15">
            <a:extLst>
              <a:ext uri="{FF2B5EF4-FFF2-40B4-BE49-F238E27FC236}">
                <a16:creationId xmlns:a16="http://schemas.microsoft.com/office/drawing/2014/main" id="{FC759923-3724-411F-93EB-4DCF0051DE74}"/>
              </a:ext>
            </a:extLst>
          </p:cNvPr>
          <p:cNvSpPr/>
          <p:nvPr/>
        </p:nvSpPr>
        <p:spPr>
          <a:xfrm>
            <a:off x="2901930" y="1854242"/>
            <a:ext cx="2267094" cy="165618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Biztosan tudhatjuk, hogy ki a támadó???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2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hu-HU" sz="3200" b="1" dirty="0">
              <a:solidFill>
                <a:srgbClr val="0D0147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1" dirty="0">
              <a:solidFill>
                <a:srgbClr val="0D0147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95E61D1-120F-49CD-AA5E-A3F44E50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" y="2093905"/>
            <a:ext cx="989752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hu-HU" sz="3200" b="1" dirty="0">
              <a:solidFill>
                <a:srgbClr val="0D0147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1" dirty="0">
              <a:solidFill>
                <a:srgbClr val="0D0147"/>
              </a:solidFill>
              <a:latin typeface="Arial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8398CBD-5D90-44EA-A46A-BE0DBDA718B3}"/>
              </a:ext>
            </a:extLst>
          </p:cNvPr>
          <p:cNvSpPr txBox="1"/>
          <p:nvPr/>
        </p:nvSpPr>
        <p:spPr>
          <a:xfrm>
            <a:off x="1064568" y="11967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Értékelő lap = Sport szelet </a:t>
            </a:r>
            <a:r>
              <a:rPr lang="hu-HU" sz="3600" b="1" dirty="0">
                <a:sym typeface="Wingdings" panose="05000000000000000000" pitchFamily="2" charset="2"/>
              </a:rPr>
              <a:t></a:t>
            </a:r>
            <a:endParaRPr lang="en-US" sz="3600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983FB0-4EA2-4862-9BF7-67C45E37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2029843"/>
            <a:ext cx="3629192" cy="36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305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202</Words>
  <Application>Microsoft Office PowerPoint</Application>
  <PresentationFormat>A4 (210x297 mm)</PresentationFormat>
  <Paragraphs>66</Paragraphs>
  <Slides>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4</vt:i4>
      </vt:variant>
      <vt:variant>
        <vt:lpstr>Diacímek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StarSymbol</vt:lpstr>
      <vt:lpstr>Tahoma</vt:lpstr>
      <vt:lpstr>Times New Roman</vt:lpstr>
      <vt:lpstr>Wingdings</vt:lpstr>
      <vt:lpstr>Office Theme</vt:lpstr>
      <vt:lpstr>Office Theme</vt:lpstr>
      <vt:lpstr>Egyéni tervezés</vt:lpstr>
      <vt:lpstr>Office Theme</vt:lpstr>
      <vt:lpstr>PowerPoint-bemutató</vt:lpstr>
      <vt:lpstr>PowerPoint-bemutató</vt:lpstr>
      <vt:lpstr>PowerPoint-bemutató</vt:lpstr>
      <vt:lpstr>Köszönjük a támogatást!</vt:lpstr>
      <vt:lpstr>Események a közeli múltból</vt:lpstr>
      <vt:lpstr>Események a közeli múltból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Gabor</cp:lastModifiedBy>
  <cp:revision>116</cp:revision>
  <dcterms:modified xsi:type="dcterms:W3CDTF">2019-11-19T12:13:24Z</dcterms:modified>
</cp:coreProperties>
</file>