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4"/>
    <p:sldMasterId id="2147483661" r:id="rId5"/>
  </p:sldMasterIdLst>
  <p:notesMasterIdLst>
    <p:notesMasterId r:id="rId21"/>
  </p:notesMasterIdLst>
  <p:handoutMasterIdLst>
    <p:handoutMasterId r:id="rId22"/>
  </p:handoutMasterIdLst>
  <p:sldIdLst>
    <p:sldId id="256" r:id="rId6"/>
    <p:sldId id="285" r:id="rId7"/>
    <p:sldId id="265" r:id="rId8"/>
    <p:sldId id="270" r:id="rId9"/>
    <p:sldId id="284" r:id="rId10"/>
    <p:sldId id="321" r:id="rId11"/>
    <p:sldId id="331" r:id="rId12"/>
    <p:sldId id="280" r:id="rId13"/>
    <p:sldId id="333" r:id="rId14"/>
    <p:sldId id="296" r:id="rId15"/>
    <p:sldId id="271" r:id="rId16"/>
    <p:sldId id="326" r:id="rId17"/>
    <p:sldId id="292" r:id="rId18"/>
    <p:sldId id="288" r:id="rId19"/>
    <p:sldId id="332" r:id="rId20"/>
  </p:sldIdLst>
  <p:sldSz cx="9906000" cy="6858000" type="A4"/>
  <p:notesSz cx="6858000" cy="9945688"/>
  <p:defaultTextStyle>
    <a:defPPr>
      <a:defRPr lang="hu-H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12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E7FB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796B9B9-83EC-4419-ABB5-F68732598888}" v="5" dt="2021-05-14T16:42:05.870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Közepesen sötét stílus 2 – 1. jelölőszín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2868" autoAdjust="0"/>
    <p:restoredTop sz="83908" autoAdjust="0"/>
  </p:normalViewPr>
  <p:slideViewPr>
    <p:cSldViewPr>
      <p:cViewPr varScale="1">
        <p:scale>
          <a:sx n="95" d="100"/>
          <a:sy n="95" d="100"/>
        </p:scale>
        <p:origin x="1422" y="96"/>
      </p:cViewPr>
      <p:guideLst>
        <p:guide orient="horz" pos="2160"/>
        <p:guide pos="3120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tableStyles" Target="tableStyles.xml"/><Relationship Id="rId3" Type="http://schemas.openxmlformats.org/officeDocument/2006/relationships/customXml" Target="../customXml/item3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viewProps" Target="viewProps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23" Type="http://schemas.openxmlformats.org/officeDocument/2006/relationships/presProps" Target="presProps.xml"/><Relationship Id="rId28" Type="http://schemas.microsoft.com/office/2015/10/relationships/revisionInfo" Target="revisionInfo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handoutMaster" Target="handoutMasters/handoutMaster1.xml"/><Relationship Id="rId27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Tarján Gábor" userId="6f1b60f9-b596-4d7c-8308-a6127a833ddb" providerId="ADAL" clId="{4796B9B9-83EC-4419-ABB5-F68732598888}"/>
    <pc:docChg chg="custSel delSld modSld delMainMaster">
      <pc:chgData name="Tarján Gábor" userId="6f1b60f9-b596-4d7c-8308-a6127a833ddb" providerId="ADAL" clId="{4796B9B9-83EC-4419-ABB5-F68732598888}" dt="2021-05-14T16:45:39.809" v="149" actId="20577"/>
      <pc:docMkLst>
        <pc:docMk/>
      </pc:docMkLst>
      <pc:sldChg chg="del">
        <pc:chgData name="Tarján Gábor" userId="6f1b60f9-b596-4d7c-8308-a6127a833ddb" providerId="ADAL" clId="{4796B9B9-83EC-4419-ABB5-F68732598888}" dt="2021-05-14T16:28:29.428" v="0" actId="47"/>
        <pc:sldMkLst>
          <pc:docMk/>
          <pc:sldMk cId="2682133423" sldId="264"/>
        </pc:sldMkLst>
      </pc:sldChg>
      <pc:sldChg chg="delSp">
        <pc:chgData name="Tarján Gábor" userId="6f1b60f9-b596-4d7c-8308-a6127a833ddb" providerId="ADAL" clId="{4796B9B9-83EC-4419-ABB5-F68732598888}" dt="2021-05-14T16:28:43.560" v="1"/>
        <pc:sldMkLst>
          <pc:docMk/>
          <pc:sldMk cId="1598886156" sldId="280"/>
        </pc:sldMkLst>
        <pc:picChg chg="del">
          <ac:chgData name="Tarján Gábor" userId="6f1b60f9-b596-4d7c-8308-a6127a833ddb" providerId="ADAL" clId="{4796B9B9-83EC-4419-ABB5-F68732598888}" dt="2021-05-14T16:28:43.560" v="1"/>
          <ac:picMkLst>
            <pc:docMk/>
            <pc:sldMk cId="1598886156" sldId="280"/>
            <ac:picMk id="4" creationId="{B6446C04-3AE6-47DA-877A-A76E895C9AE2}"/>
          </ac:picMkLst>
        </pc:picChg>
      </pc:sldChg>
      <pc:sldChg chg="addSp delSp modSp mod">
        <pc:chgData name="Tarján Gábor" userId="6f1b60f9-b596-4d7c-8308-a6127a833ddb" providerId="ADAL" clId="{4796B9B9-83EC-4419-ABB5-F68732598888}" dt="2021-05-14T16:45:39.809" v="149" actId="20577"/>
        <pc:sldMkLst>
          <pc:docMk/>
          <pc:sldMk cId="1709307148" sldId="333"/>
        </pc:sldMkLst>
        <pc:spChg chg="add mod">
          <ac:chgData name="Tarján Gábor" userId="6f1b60f9-b596-4d7c-8308-a6127a833ddb" providerId="ADAL" clId="{4796B9B9-83EC-4419-ABB5-F68732598888}" dt="2021-05-14T16:45:39.809" v="149" actId="20577"/>
          <ac:spMkLst>
            <pc:docMk/>
            <pc:sldMk cId="1709307148" sldId="333"/>
            <ac:spMk id="6" creationId="{01F2819B-50BD-4213-99A7-7047808D5FC2}"/>
          </ac:spMkLst>
        </pc:spChg>
        <pc:spChg chg="add mod">
          <ac:chgData name="Tarján Gábor" userId="6f1b60f9-b596-4d7c-8308-a6127a833ddb" providerId="ADAL" clId="{4796B9B9-83EC-4419-ABB5-F68732598888}" dt="2021-05-14T16:45:24.786" v="147" actId="208"/>
          <ac:spMkLst>
            <pc:docMk/>
            <pc:sldMk cId="1709307148" sldId="333"/>
            <ac:spMk id="7" creationId="{F57B7E98-81D4-4500-95FB-3964DC93B9A3}"/>
          </ac:spMkLst>
        </pc:spChg>
        <pc:picChg chg="del">
          <ac:chgData name="Tarján Gábor" userId="6f1b60f9-b596-4d7c-8308-a6127a833ddb" providerId="ADAL" clId="{4796B9B9-83EC-4419-ABB5-F68732598888}" dt="2021-05-14T16:28:48.943" v="2" actId="478"/>
          <ac:picMkLst>
            <pc:docMk/>
            <pc:sldMk cId="1709307148" sldId="333"/>
            <ac:picMk id="3" creationId="{E9F999CC-0A2A-4ABA-9C55-C881D1F70EBB}"/>
          </ac:picMkLst>
        </pc:picChg>
        <pc:picChg chg="add mod">
          <ac:chgData name="Tarján Gábor" userId="6f1b60f9-b596-4d7c-8308-a6127a833ddb" providerId="ADAL" clId="{4796B9B9-83EC-4419-ABB5-F68732598888}" dt="2021-05-14T16:45:30.554" v="148" actId="208"/>
          <ac:picMkLst>
            <pc:docMk/>
            <pc:sldMk cId="1709307148" sldId="333"/>
            <ac:picMk id="5" creationId="{EA88AC1D-3A14-4F05-A2DF-2425D6E4EEF1}"/>
          </ac:picMkLst>
        </pc:picChg>
      </pc:sldChg>
      <pc:sldMasterChg chg="del delSldLayout">
        <pc:chgData name="Tarján Gábor" userId="6f1b60f9-b596-4d7c-8308-a6127a833ddb" providerId="ADAL" clId="{4796B9B9-83EC-4419-ABB5-F68732598888}" dt="2021-05-14T16:28:29.428" v="0" actId="47"/>
        <pc:sldMasterMkLst>
          <pc:docMk/>
          <pc:sldMasterMk cId="2750239930" sldId="2147483674"/>
        </pc:sldMasterMkLst>
        <pc:sldLayoutChg chg="del">
          <pc:chgData name="Tarján Gábor" userId="6f1b60f9-b596-4d7c-8308-a6127a833ddb" providerId="ADAL" clId="{4796B9B9-83EC-4419-ABB5-F68732598888}" dt="2021-05-14T16:28:29.428" v="0" actId="47"/>
          <pc:sldLayoutMkLst>
            <pc:docMk/>
            <pc:sldMasterMk cId="2750239930" sldId="2147483674"/>
            <pc:sldLayoutMk cId="3110537361" sldId="2147483675"/>
          </pc:sldLayoutMkLst>
        </pc:sldLayoutChg>
        <pc:sldLayoutChg chg="del">
          <pc:chgData name="Tarján Gábor" userId="6f1b60f9-b596-4d7c-8308-a6127a833ddb" providerId="ADAL" clId="{4796B9B9-83EC-4419-ABB5-F68732598888}" dt="2021-05-14T16:28:29.428" v="0" actId="47"/>
          <pc:sldLayoutMkLst>
            <pc:docMk/>
            <pc:sldMasterMk cId="2750239930" sldId="2147483674"/>
            <pc:sldLayoutMk cId="1491358268" sldId="2147483676"/>
          </pc:sldLayoutMkLst>
        </pc:sldLayoutChg>
        <pc:sldLayoutChg chg="del">
          <pc:chgData name="Tarján Gábor" userId="6f1b60f9-b596-4d7c-8308-a6127a833ddb" providerId="ADAL" clId="{4796B9B9-83EC-4419-ABB5-F68732598888}" dt="2021-05-14T16:28:29.428" v="0" actId="47"/>
          <pc:sldLayoutMkLst>
            <pc:docMk/>
            <pc:sldMasterMk cId="2750239930" sldId="2147483674"/>
            <pc:sldLayoutMk cId="252380498" sldId="2147483677"/>
          </pc:sldLayoutMkLst>
        </pc:sldLayoutChg>
        <pc:sldLayoutChg chg="del">
          <pc:chgData name="Tarján Gábor" userId="6f1b60f9-b596-4d7c-8308-a6127a833ddb" providerId="ADAL" clId="{4796B9B9-83EC-4419-ABB5-F68732598888}" dt="2021-05-14T16:28:29.428" v="0" actId="47"/>
          <pc:sldLayoutMkLst>
            <pc:docMk/>
            <pc:sldMasterMk cId="2750239930" sldId="2147483674"/>
            <pc:sldLayoutMk cId="1338963715" sldId="2147483678"/>
          </pc:sldLayoutMkLst>
        </pc:sldLayoutChg>
        <pc:sldLayoutChg chg="del">
          <pc:chgData name="Tarján Gábor" userId="6f1b60f9-b596-4d7c-8308-a6127a833ddb" providerId="ADAL" clId="{4796B9B9-83EC-4419-ABB5-F68732598888}" dt="2021-05-14T16:28:29.428" v="0" actId="47"/>
          <pc:sldLayoutMkLst>
            <pc:docMk/>
            <pc:sldMasterMk cId="2750239930" sldId="2147483674"/>
            <pc:sldLayoutMk cId="725681423" sldId="2147483679"/>
          </pc:sldLayoutMkLst>
        </pc:sldLayoutChg>
        <pc:sldLayoutChg chg="del">
          <pc:chgData name="Tarján Gábor" userId="6f1b60f9-b596-4d7c-8308-a6127a833ddb" providerId="ADAL" clId="{4796B9B9-83EC-4419-ABB5-F68732598888}" dt="2021-05-14T16:28:29.428" v="0" actId="47"/>
          <pc:sldLayoutMkLst>
            <pc:docMk/>
            <pc:sldMasterMk cId="2750239930" sldId="2147483674"/>
            <pc:sldLayoutMk cId="714355572" sldId="2147483680"/>
          </pc:sldLayoutMkLst>
        </pc:sldLayoutChg>
        <pc:sldLayoutChg chg="del">
          <pc:chgData name="Tarján Gábor" userId="6f1b60f9-b596-4d7c-8308-a6127a833ddb" providerId="ADAL" clId="{4796B9B9-83EC-4419-ABB5-F68732598888}" dt="2021-05-14T16:28:29.428" v="0" actId="47"/>
          <pc:sldLayoutMkLst>
            <pc:docMk/>
            <pc:sldMasterMk cId="2750239930" sldId="2147483674"/>
            <pc:sldLayoutMk cId="2037440399" sldId="2147483681"/>
          </pc:sldLayoutMkLst>
        </pc:sldLayoutChg>
        <pc:sldLayoutChg chg="del">
          <pc:chgData name="Tarján Gábor" userId="6f1b60f9-b596-4d7c-8308-a6127a833ddb" providerId="ADAL" clId="{4796B9B9-83EC-4419-ABB5-F68732598888}" dt="2021-05-14T16:28:29.428" v="0" actId="47"/>
          <pc:sldLayoutMkLst>
            <pc:docMk/>
            <pc:sldMasterMk cId="2750239930" sldId="2147483674"/>
            <pc:sldLayoutMk cId="4269044330" sldId="2147483682"/>
          </pc:sldLayoutMkLst>
        </pc:sldLayoutChg>
        <pc:sldLayoutChg chg="del">
          <pc:chgData name="Tarján Gábor" userId="6f1b60f9-b596-4d7c-8308-a6127a833ddb" providerId="ADAL" clId="{4796B9B9-83EC-4419-ABB5-F68732598888}" dt="2021-05-14T16:28:29.428" v="0" actId="47"/>
          <pc:sldLayoutMkLst>
            <pc:docMk/>
            <pc:sldMasterMk cId="2750239930" sldId="2147483674"/>
            <pc:sldLayoutMk cId="1384184814" sldId="2147483683"/>
          </pc:sldLayoutMkLst>
        </pc:sldLayoutChg>
        <pc:sldLayoutChg chg="del">
          <pc:chgData name="Tarján Gábor" userId="6f1b60f9-b596-4d7c-8308-a6127a833ddb" providerId="ADAL" clId="{4796B9B9-83EC-4419-ABB5-F68732598888}" dt="2021-05-14T16:28:29.428" v="0" actId="47"/>
          <pc:sldLayoutMkLst>
            <pc:docMk/>
            <pc:sldMasterMk cId="2750239930" sldId="2147483674"/>
            <pc:sldLayoutMk cId="753804188" sldId="2147483684"/>
          </pc:sldLayoutMkLst>
        </pc:sldLayoutChg>
        <pc:sldLayoutChg chg="del">
          <pc:chgData name="Tarján Gábor" userId="6f1b60f9-b596-4d7c-8308-a6127a833ddb" providerId="ADAL" clId="{4796B9B9-83EC-4419-ABB5-F68732598888}" dt="2021-05-14T16:28:29.428" v="0" actId="47"/>
          <pc:sldLayoutMkLst>
            <pc:docMk/>
            <pc:sldMasterMk cId="2750239930" sldId="2147483674"/>
            <pc:sldLayoutMk cId="981043089" sldId="2147483685"/>
          </pc:sldLayoutMkLst>
        </pc:sldLayoutChg>
        <pc:sldLayoutChg chg="del">
          <pc:chgData name="Tarján Gábor" userId="6f1b60f9-b596-4d7c-8308-a6127a833ddb" providerId="ADAL" clId="{4796B9B9-83EC-4419-ABB5-F68732598888}" dt="2021-05-14T16:28:29.428" v="0" actId="47"/>
          <pc:sldLayoutMkLst>
            <pc:docMk/>
            <pc:sldMasterMk cId="2750239930" sldId="2147483674"/>
            <pc:sldLayoutMk cId="1588945843" sldId="2147483686"/>
          </pc:sldLayoutMkLst>
        </pc:sldLayoutChg>
        <pc:sldLayoutChg chg="del">
          <pc:chgData name="Tarján Gábor" userId="6f1b60f9-b596-4d7c-8308-a6127a833ddb" providerId="ADAL" clId="{4796B9B9-83EC-4419-ABB5-F68732598888}" dt="2021-05-14T16:28:29.428" v="0" actId="47"/>
          <pc:sldLayoutMkLst>
            <pc:docMk/>
            <pc:sldMasterMk cId="2750239930" sldId="2147483674"/>
            <pc:sldLayoutMk cId="758210206" sldId="2147483687"/>
          </pc:sldLayoutMkLst>
        </pc:sldLayoutChg>
        <pc:sldLayoutChg chg="del">
          <pc:chgData name="Tarján Gábor" userId="6f1b60f9-b596-4d7c-8308-a6127a833ddb" providerId="ADAL" clId="{4796B9B9-83EC-4419-ABB5-F68732598888}" dt="2021-05-14T16:28:29.428" v="0" actId="47"/>
          <pc:sldLayoutMkLst>
            <pc:docMk/>
            <pc:sldMasterMk cId="2750239930" sldId="2147483674"/>
            <pc:sldLayoutMk cId="3242918042" sldId="2147483688"/>
          </pc:sldLayoutMkLst>
        </pc:sldLayoutChg>
        <pc:sldLayoutChg chg="del">
          <pc:chgData name="Tarján Gábor" userId="6f1b60f9-b596-4d7c-8308-a6127a833ddb" providerId="ADAL" clId="{4796B9B9-83EC-4419-ABB5-F68732598888}" dt="2021-05-14T16:28:29.428" v="0" actId="47"/>
          <pc:sldLayoutMkLst>
            <pc:docMk/>
            <pc:sldMasterMk cId="2750239930" sldId="2147483674"/>
            <pc:sldLayoutMk cId="526273784" sldId="2147483689"/>
          </pc:sldLayoutMkLst>
        </pc:sldLayoutChg>
        <pc:sldLayoutChg chg="del">
          <pc:chgData name="Tarján Gábor" userId="6f1b60f9-b596-4d7c-8308-a6127a833ddb" providerId="ADAL" clId="{4796B9B9-83EC-4419-ABB5-F68732598888}" dt="2021-05-14T16:28:29.428" v="0" actId="47"/>
          <pc:sldLayoutMkLst>
            <pc:docMk/>
            <pc:sldMasterMk cId="2750239930" sldId="2147483674"/>
            <pc:sldLayoutMk cId="1203981010" sldId="2147483690"/>
          </pc:sldLayoutMkLst>
        </pc:sldLayoutChg>
        <pc:sldLayoutChg chg="del">
          <pc:chgData name="Tarján Gábor" userId="6f1b60f9-b596-4d7c-8308-a6127a833ddb" providerId="ADAL" clId="{4796B9B9-83EC-4419-ABB5-F68732598888}" dt="2021-05-14T16:28:29.428" v="0" actId="47"/>
          <pc:sldLayoutMkLst>
            <pc:docMk/>
            <pc:sldMasterMk cId="2750239930" sldId="2147483674"/>
            <pc:sldLayoutMk cId="3511682406" sldId="2147483691"/>
          </pc:sldLayoutMkLst>
        </pc:sldLayoutChg>
        <pc:sldLayoutChg chg="del">
          <pc:chgData name="Tarján Gábor" userId="6f1b60f9-b596-4d7c-8308-a6127a833ddb" providerId="ADAL" clId="{4796B9B9-83EC-4419-ABB5-F68732598888}" dt="2021-05-14T16:28:29.428" v="0" actId="47"/>
          <pc:sldLayoutMkLst>
            <pc:docMk/>
            <pc:sldMasterMk cId="2750239930" sldId="2147483674"/>
            <pc:sldLayoutMk cId="1865650881" sldId="2147483692"/>
          </pc:sldLayoutMkLst>
        </pc:sldLayoutChg>
        <pc:sldLayoutChg chg="del">
          <pc:chgData name="Tarján Gábor" userId="6f1b60f9-b596-4d7c-8308-a6127a833ddb" providerId="ADAL" clId="{4796B9B9-83EC-4419-ABB5-F68732598888}" dt="2021-05-14T16:28:29.428" v="0" actId="47"/>
          <pc:sldLayoutMkLst>
            <pc:docMk/>
            <pc:sldMasterMk cId="2750239930" sldId="2147483674"/>
            <pc:sldLayoutMk cId="3757189461" sldId="2147483693"/>
          </pc:sldLayoutMkLst>
        </pc:sldLayoutChg>
        <pc:sldLayoutChg chg="del">
          <pc:chgData name="Tarján Gábor" userId="6f1b60f9-b596-4d7c-8308-a6127a833ddb" providerId="ADAL" clId="{4796B9B9-83EC-4419-ABB5-F68732598888}" dt="2021-05-14T16:28:29.428" v="0" actId="47"/>
          <pc:sldLayoutMkLst>
            <pc:docMk/>
            <pc:sldMasterMk cId="2750239930" sldId="2147483674"/>
            <pc:sldLayoutMk cId="912945216" sldId="2147483694"/>
          </pc:sldLayoutMkLst>
        </pc:sldLayoutChg>
        <pc:sldLayoutChg chg="del">
          <pc:chgData name="Tarján Gábor" userId="6f1b60f9-b596-4d7c-8308-a6127a833ddb" providerId="ADAL" clId="{4796B9B9-83EC-4419-ABB5-F68732598888}" dt="2021-05-14T16:28:29.428" v="0" actId="47"/>
          <pc:sldLayoutMkLst>
            <pc:docMk/>
            <pc:sldMasterMk cId="2750239930" sldId="2147483674"/>
            <pc:sldLayoutMk cId="3917685406" sldId="2147483695"/>
          </pc:sldLayoutMkLst>
        </pc:sldLayoutChg>
        <pc:sldLayoutChg chg="del">
          <pc:chgData name="Tarján Gábor" userId="6f1b60f9-b596-4d7c-8308-a6127a833ddb" providerId="ADAL" clId="{4796B9B9-83EC-4419-ABB5-F68732598888}" dt="2021-05-14T16:28:29.428" v="0" actId="47"/>
          <pc:sldLayoutMkLst>
            <pc:docMk/>
            <pc:sldMasterMk cId="2750239930" sldId="2147483674"/>
            <pc:sldLayoutMk cId="2734212911" sldId="2147483696"/>
          </pc:sldLayoutMkLst>
        </pc:sldLayoutChg>
        <pc:sldLayoutChg chg="del">
          <pc:chgData name="Tarján Gábor" userId="6f1b60f9-b596-4d7c-8308-a6127a833ddb" providerId="ADAL" clId="{4796B9B9-83EC-4419-ABB5-F68732598888}" dt="2021-05-14T16:28:29.428" v="0" actId="47"/>
          <pc:sldLayoutMkLst>
            <pc:docMk/>
            <pc:sldMasterMk cId="2750239930" sldId="2147483674"/>
            <pc:sldLayoutMk cId="1079544593" sldId="2147483697"/>
          </pc:sldLayoutMkLst>
        </pc:sldLayoutChg>
        <pc:sldLayoutChg chg="del">
          <pc:chgData name="Tarján Gábor" userId="6f1b60f9-b596-4d7c-8308-a6127a833ddb" providerId="ADAL" clId="{4796B9B9-83EC-4419-ABB5-F68732598888}" dt="2021-05-14T16:28:29.428" v="0" actId="47"/>
          <pc:sldLayoutMkLst>
            <pc:docMk/>
            <pc:sldMasterMk cId="2750239930" sldId="2147483674"/>
            <pc:sldLayoutMk cId="2124486432" sldId="2147483698"/>
          </pc:sldLayoutMkLst>
        </pc:sldLayoutChg>
        <pc:sldLayoutChg chg="del">
          <pc:chgData name="Tarján Gábor" userId="6f1b60f9-b596-4d7c-8308-a6127a833ddb" providerId="ADAL" clId="{4796B9B9-83EC-4419-ABB5-F68732598888}" dt="2021-05-14T16:28:29.428" v="0" actId="47"/>
          <pc:sldLayoutMkLst>
            <pc:docMk/>
            <pc:sldMasterMk cId="2750239930" sldId="2147483674"/>
            <pc:sldLayoutMk cId="3990971045" sldId="2147483699"/>
          </pc:sldLayoutMkLst>
        </pc:sldLayoutChg>
        <pc:sldLayoutChg chg="del">
          <pc:chgData name="Tarján Gábor" userId="6f1b60f9-b596-4d7c-8308-a6127a833ddb" providerId="ADAL" clId="{4796B9B9-83EC-4419-ABB5-F68732598888}" dt="2021-05-14T16:28:29.428" v="0" actId="47"/>
          <pc:sldLayoutMkLst>
            <pc:docMk/>
            <pc:sldMasterMk cId="2750239930" sldId="2147483674"/>
            <pc:sldLayoutMk cId="1979519001" sldId="2147483700"/>
          </pc:sldLayoutMkLst>
        </pc:sldLayoutChg>
        <pc:sldLayoutChg chg="del">
          <pc:chgData name="Tarján Gábor" userId="6f1b60f9-b596-4d7c-8308-a6127a833ddb" providerId="ADAL" clId="{4796B9B9-83EC-4419-ABB5-F68732598888}" dt="2021-05-14T16:28:29.428" v="0" actId="47"/>
          <pc:sldLayoutMkLst>
            <pc:docMk/>
            <pc:sldMasterMk cId="2750239930" sldId="2147483674"/>
            <pc:sldLayoutMk cId="1586380062" sldId="2147483701"/>
          </pc:sldLayoutMkLst>
        </pc:sldLayoutChg>
      </pc:sldMaster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Élőfej hely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hu-HU"/>
          </a:p>
        </p:txBody>
      </p:sp>
      <p:sp>
        <p:nvSpPr>
          <p:cNvPr id="3" name="Dátum helye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E1AEBFF-76EF-460F-8233-A494BBCCD3D0}" type="datetimeFigureOut">
              <a:rPr lang="hu-HU" smtClean="0"/>
              <a:t>2021. 05. 14.</a:t>
            </a:fld>
            <a:endParaRPr lang="hu-HU"/>
          </a:p>
        </p:txBody>
      </p:sp>
      <p:sp>
        <p:nvSpPr>
          <p:cNvPr id="4" name="Élőláb helye 3"/>
          <p:cNvSpPr>
            <a:spLocks noGrp="1"/>
          </p:cNvSpPr>
          <p:nvPr>
            <p:ph type="ftr" sz="quarter" idx="2"/>
          </p:nvPr>
        </p:nvSpPr>
        <p:spPr>
          <a:xfrm>
            <a:off x="0" y="9447213"/>
            <a:ext cx="2971800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hu-HU"/>
          </a:p>
        </p:txBody>
      </p:sp>
      <p:sp>
        <p:nvSpPr>
          <p:cNvPr id="5" name="Dia számának helye 4"/>
          <p:cNvSpPr>
            <a:spLocks noGrp="1"/>
          </p:cNvSpPr>
          <p:nvPr>
            <p:ph type="sldNum" sz="quarter" idx="3"/>
          </p:nvPr>
        </p:nvSpPr>
        <p:spPr>
          <a:xfrm>
            <a:off x="3884613" y="9447213"/>
            <a:ext cx="2971800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7AA4046-E5DA-445F-999C-7E20F4B45A2D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13916646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PlaceHolder 1"/>
          <p:cNvSpPr>
            <a:spLocks noGrp="1"/>
          </p:cNvSpPr>
          <p:nvPr>
            <p:ph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</p:spPr>
        <p:txBody>
          <a:bodyPr wrap="none" lIns="0" tIns="0" rIns="0" bIns="0"/>
          <a:lstStyle/>
          <a:p>
            <a:r>
              <a:rPr lang="hu-HU"/>
              <a:t>A jegyzetformátum szerkesztéséhez kattintson ide</a:t>
            </a:r>
            <a:endParaRPr/>
          </a:p>
        </p:txBody>
      </p:sp>
      <p:sp>
        <p:nvSpPr>
          <p:cNvPr id="127" name="PlaceHolder 2"/>
          <p:cNvSpPr>
            <a:spLocks noGrp="1"/>
          </p:cNvSpPr>
          <p:nvPr>
            <p:ph type="hdr"/>
          </p:nvPr>
        </p:nvSpPr>
        <p:spPr>
          <a:xfrm>
            <a:off x="0" y="0"/>
            <a:ext cx="3280680" cy="534240"/>
          </a:xfrm>
          <a:prstGeom prst="rect">
            <a:avLst/>
          </a:prstGeom>
        </p:spPr>
        <p:txBody>
          <a:bodyPr wrap="none" lIns="0" tIns="0" rIns="0" bIns="0"/>
          <a:lstStyle/>
          <a:p>
            <a:r>
              <a:rPr lang="hu-HU"/>
              <a:t>&lt;élőfej&gt;</a:t>
            </a:r>
            <a:endParaRPr/>
          </a:p>
        </p:txBody>
      </p:sp>
      <p:sp>
        <p:nvSpPr>
          <p:cNvPr id="128" name="PlaceHolder 3"/>
          <p:cNvSpPr>
            <a:spLocks noGrp="1"/>
          </p:cNvSpPr>
          <p:nvPr>
            <p:ph type="dt"/>
          </p:nvPr>
        </p:nvSpPr>
        <p:spPr>
          <a:xfrm>
            <a:off x="4278960" y="0"/>
            <a:ext cx="3280680" cy="534240"/>
          </a:xfrm>
          <a:prstGeom prst="rect">
            <a:avLst/>
          </a:prstGeom>
        </p:spPr>
        <p:txBody>
          <a:bodyPr wrap="none" lIns="0" tIns="0" rIns="0" bIns="0"/>
          <a:lstStyle/>
          <a:p>
            <a:pPr algn="r"/>
            <a:r>
              <a:rPr lang="hu-HU"/>
              <a:t>&lt;dátum/idő&gt;</a:t>
            </a:r>
            <a:endParaRPr/>
          </a:p>
        </p:txBody>
      </p:sp>
      <p:sp>
        <p:nvSpPr>
          <p:cNvPr id="129" name="PlaceHolder 4"/>
          <p:cNvSpPr>
            <a:spLocks noGrp="1"/>
          </p:cNvSpPr>
          <p:nvPr>
            <p:ph type="ftr"/>
          </p:nvPr>
        </p:nvSpPr>
        <p:spPr>
          <a:xfrm>
            <a:off x="0" y="10157400"/>
            <a:ext cx="3280680" cy="534240"/>
          </a:xfrm>
          <a:prstGeom prst="rect">
            <a:avLst/>
          </a:prstGeom>
        </p:spPr>
        <p:txBody>
          <a:bodyPr wrap="none" lIns="0" tIns="0" rIns="0" bIns="0" anchor="b"/>
          <a:lstStyle/>
          <a:p>
            <a:r>
              <a:rPr lang="hu-HU"/>
              <a:t>&lt;élőláb&gt;</a:t>
            </a:r>
            <a:endParaRPr/>
          </a:p>
        </p:txBody>
      </p:sp>
      <p:sp>
        <p:nvSpPr>
          <p:cNvPr id="130" name="PlaceHolder 5"/>
          <p:cNvSpPr>
            <a:spLocks noGrp="1"/>
          </p:cNvSpPr>
          <p:nvPr>
            <p:ph type="sldNum"/>
          </p:nvPr>
        </p:nvSpPr>
        <p:spPr>
          <a:xfrm>
            <a:off x="4278960" y="10157400"/>
            <a:ext cx="3280680" cy="534240"/>
          </a:xfrm>
          <a:prstGeom prst="rect">
            <a:avLst/>
          </a:prstGeom>
        </p:spPr>
        <p:txBody>
          <a:bodyPr wrap="none" lIns="0" tIns="0" rIns="0" bIns="0" anchor="b"/>
          <a:lstStyle/>
          <a:p>
            <a:pPr algn="r"/>
            <a:fld id="{6E884CB3-57AA-4A42-880B-9405B6238A7F}" type="slidenum">
              <a:rPr lang="hu-HU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0097109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TextShape 1"/>
          <p:cNvSpPr txBox="1"/>
          <p:nvPr/>
        </p:nvSpPr>
        <p:spPr>
          <a:xfrm>
            <a:off x="0" y="0"/>
            <a:ext cx="2972520" cy="49752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100000"/>
              </a:lnSpc>
            </a:pPr>
            <a:r>
              <a:rPr lang="hu-HU" sz="1200" b="1">
                <a:solidFill>
                  <a:srgbClr val="0D0147"/>
                </a:solidFill>
                <a:latin typeface="Tahoma"/>
                <a:ea typeface="+mn-ea"/>
              </a:rPr>
              <a:t>Információvédelem Menedzselése LVI. Szakmai Fórum</a:t>
            </a:r>
            <a:endParaRPr/>
          </a:p>
        </p:txBody>
      </p:sp>
      <p:sp>
        <p:nvSpPr>
          <p:cNvPr id="155" name="PlaceHolder 2"/>
          <p:cNvSpPr>
            <a:spLocks noGrp="1"/>
          </p:cNvSpPr>
          <p:nvPr>
            <p:ph type="body"/>
          </p:nvPr>
        </p:nvSpPr>
        <p:spPr>
          <a:xfrm>
            <a:off x="914040" y="4723920"/>
            <a:ext cx="5029920" cy="447552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82414392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TextShape 1"/>
          <p:cNvSpPr txBox="1"/>
          <p:nvPr/>
        </p:nvSpPr>
        <p:spPr>
          <a:xfrm>
            <a:off x="0" y="0"/>
            <a:ext cx="2972520" cy="49752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100000"/>
              </a:lnSpc>
            </a:pPr>
            <a:r>
              <a:rPr lang="hu-HU" sz="1200" b="1">
                <a:solidFill>
                  <a:srgbClr val="0D0147"/>
                </a:solidFill>
                <a:latin typeface="Tahoma"/>
                <a:ea typeface="+mn-ea"/>
              </a:rPr>
              <a:t>Információvédelem Menedzselése LVI. Szakmai Fórum</a:t>
            </a:r>
            <a:endParaRPr/>
          </a:p>
        </p:txBody>
      </p:sp>
      <p:sp>
        <p:nvSpPr>
          <p:cNvPr id="163" name="PlaceHolder 2"/>
          <p:cNvSpPr>
            <a:spLocks noGrp="1"/>
          </p:cNvSpPr>
          <p:nvPr>
            <p:ph type="body"/>
          </p:nvPr>
        </p:nvSpPr>
        <p:spPr>
          <a:xfrm>
            <a:off x="914040" y="4723920"/>
            <a:ext cx="5029920" cy="447552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56701861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TextShape 1"/>
          <p:cNvSpPr txBox="1"/>
          <p:nvPr/>
        </p:nvSpPr>
        <p:spPr>
          <a:xfrm>
            <a:off x="0" y="0"/>
            <a:ext cx="2972520" cy="49752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100000"/>
              </a:lnSpc>
            </a:pPr>
            <a:r>
              <a:rPr lang="hu-HU" sz="1200" b="1">
                <a:solidFill>
                  <a:srgbClr val="0D0147"/>
                </a:solidFill>
                <a:latin typeface="Tahoma"/>
                <a:ea typeface="+mn-ea"/>
              </a:rPr>
              <a:t>Információvédelem Menedzselése LVI. Szakmai Fórum</a:t>
            </a:r>
            <a:endParaRPr/>
          </a:p>
        </p:txBody>
      </p:sp>
      <p:sp>
        <p:nvSpPr>
          <p:cNvPr id="157" name="PlaceHolder 2"/>
          <p:cNvSpPr>
            <a:spLocks noGrp="1"/>
          </p:cNvSpPr>
          <p:nvPr>
            <p:ph type="body"/>
          </p:nvPr>
        </p:nvSpPr>
        <p:spPr>
          <a:xfrm>
            <a:off x="914040" y="4723920"/>
            <a:ext cx="5029920" cy="447552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05658320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hdr" sz="quarter"/>
          </p:nvPr>
        </p:nvSpPr>
        <p:spPr/>
        <p:txBody>
          <a:bodyPr/>
          <a:lstStyle/>
          <a:p>
            <a:pPr defTabSz="909683">
              <a:defRPr/>
            </a:pPr>
            <a:r>
              <a:rPr lang="hu-HU"/>
              <a:t>Információvédelem Menedzselése LVI. Szakmai Fórum</a:t>
            </a:r>
          </a:p>
        </p:txBody>
      </p:sp>
      <p:sp>
        <p:nvSpPr>
          <p:cNvPr id="327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736600" y="746125"/>
            <a:ext cx="5387975" cy="3730625"/>
          </a:xfrm>
          <a:prstGeom prst="rect">
            <a:avLst/>
          </a:prstGeom>
          <a:ln/>
        </p:spPr>
      </p:sp>
      <p:sp>
        <p:nvSpPr>
          <p:cNvPr id="3277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2017080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02" name="Rectangle 5">
            <a:extLst>
              <a:ext uri="{FF2B5EF4-FFF2-40B4-BE49-F238E27FC236}">
                <a16:creationId xmlns:a16="http://schemas.microsoft.com/office/drawing/2014/main" id="{48BD2BA3-2AF4-445C-BFE4-0BDCA573E0DB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0" y="0"/>
            <a:ext cx="2965450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360" tIns="45360" rIns="90360" bIns="45360"/>
          <a:lstStyle>
            <a:lvl1pPr algn="l" eaLnBrk="0" hangingPunct="0">
              <a:spcBef>
                <a:spcPct val="30000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 algn="l" eaLnBrk="0" hangingPunct="0">
              <a:spcBef>
                <a:spcPct val="30000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 algn="l" eaLnBrk="0" hangingPunct="0">
              <a:spcBef>
                <a:spcPct val="30000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 algn="l" eaLnBrk="0" hangingPunct="0">
              <a:spcBef>
                <a:spcPct val="30000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 algn="l" eaLnBrk="0" hangingPunct="0">
              <a:spcBef>
                <a:spcPct val="30000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ClrTx/>
              <a:buFontTx/>
              <a:buNone/>
            </a:pPr>
            <a:r>
              <a:rPr lang="hu-HU" altLang="hu-HU">
                <a:solidFill>
                  <a:srgbClr val="0D0147"/>
                </a:solidFill>
                <a:latin typeface="Tahoma" panose="020B0604030504040204" pitchFamily="34" charset="0"/>
                <a:cs typeface="Segoe UI" panose="020B0502040204020203" pitchFamily="34" charset="0"/>
              </a:rPr>
              <a:t>Információvédelem Menedzselése VIII. Szakmai Fórum</a:t>
            </a:r>
          </a:p>
        </p:txBody>
      </p:sp>
      <p:sp>
        <p:nvSpPr>
          <p:cNvPr id="153603" name="Rectangle 10">
            <a:extLst>
              <a:ext uri="{FF2B5EF4-FFF2-40B4-BE49-F238E27FC236}">
                <a16:creationId xmlns:a16="http://schemas.microsoft.com/office/drawing/2014/main" id="{2125D408-E0E7-4BD0-ABC9-7E1F346C698A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3884613" y="9263063"/>
            <a:ext cx="2965450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360" tIns="45360" rIns="90360" bIns="45360" anchor="b"/>
          <a:lstStyle>
            <a:lvl1pPr algn="l" eaLnBrk="0" hangingPunct="0">
              <a:spcBef>
                <a:spcPct val="30000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 algn="l" eaLnBrk="0" hangingPunct="0">
              <a:spcBef>
                <a:spcPct val="30000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 algn="l" eaLnBrk="0" hangingPunct="0">
              <a:spcBef>
                <a:spcPct val="30000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 algn="l" eaLnBrk="0" hangingPunct="0">
              <a:spcBef>
                <a:spcPct val="30000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 algn="l" eaLnBrk="0" hangingPunct="0">
              <a:spcBef>
                <a:spcPct val="30000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 algn="r" eaLnBrk="1" hangingPunct="1">
              <a:lnSpc>
                <a:spcPct val="100000"/>
              </a:lnSpc>
              <a:spcBef>
                <a:spcPct val="0"/>
              </a:spcBef>
              <a:buClrTx/>
              <a:buFontTx/>
              <a:buNone/>
            </a:pPr>
            <a:fld id="{3C4563EE-4682-4E0B-B235-B355A2FEDB36}" type="slidenum">
              <a:rPr lang="hu-HU" altLang="hu-HU">
                <a:solidFill>
                  <a:srgbClr val="0D0147"/>
                </a:solidFill>
                <a:latin typeface="Tahoma" panose="020B0604030504040204" pitchFamily="34" charset="0"/>
                <a:cs typeface="Segoe UI" panose="020B0502040204020203" pitchFamily="34" charset="0"/>
              </a:rPr>
              <a:pPr algn="r" eaLnBrk="1" hangingPunct="1">
                <a:lnSpc>
                  <a:spcPct val="100000"/>
                </a:lnSpc>
                <a:spcBef>
                  <a:spcPct val="0"/>
                </a:spcBef>
                <a:buClrTx/>
                <a:buFontTx/>
                <a:buNone/>
              </a:pPr>
              <a:t>6</a:t>
            </a:fld>
            <a:endParaRPr lang="hu-HU" altLang="hu-HU">
              <a:solidFill>
                <a:srgbClr val="0D0147"/>
              </a:solidFill>
              <a:latin typeface="Tahoma" panose="020B0604030504040204" pitchFamily="34" charset="0"/>
              <a:cs typeface="Segoe UI" panose="020B0502040204020203" pitchFamily="34" charset="0"/>
            </a:endParaRPr>
          </a:p>
        </p:txBody>
      </p:sp>
      <p:sp>
        <p:nvSpPr>
          <p:cNvPr id="153604" name="Text Box 1">
            <a:extLst>
              <a:ext uri="{FF2B5EF4-FFF2-40B4-BE49-F238E27FC236}">
                <a16:creationId xmlns:a16="http://schemas.microsoft.com/office/drawing/2014/main" id="{467B0771-DEFE-4CD0-8054-6F2A3A7FFAD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0"/>
            <a:ext cx="2967038" cy="482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360" tIns="45360" rIns="90360" bIns="45360"/>
          <a:lstStyle>
            <a:lvl1pPr algn="l" eaLnBrk="0" hangingPunct="0">
              <a:spcBef>
                <a:spcPct val="30000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 algn="l" eaLnBrk="0" hangingPunct="0">
              <a:spcBef>
                <a:spcPct val="30000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 algn="l" eaLnBrk="0" hangingPunct="0">
              <a:spcBef>
                <a:spcPct val="30000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 algn="l" eaLnBrk="0" hangingPunct="0">
              <a:spcBef>
                <a:spcPct val="30000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 algn="l" eaLnBrk="0" hangingPunct="0">
              <a:spcBef>
                <a:spcPct val="30000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ClrTx/>
              <a:buFontTx/>
              <a:buNone/>
            </a:pPr>
            <a:r>
              <a:rPr lang="hu-HU" altLang="hu-HU">
                <a:solidFill>
                  <a:srgbClr val="0D0147"/>
                </a:solidFill>
                <a:latin typeface="Tahoma" panose="020B0604030504040204" pitchFamily="34" charset="0"/>
              </a:rPr>
              <a:t>Információvédelem Menedzselése VIII. Szakmai Fórum</a:t>
            </a:r>
          </a:p>
        </p:txBody>
      </p:sp>
      <p:sp>
        <p:nvSpPr>
          <p:cNvPr id="153605" name="Text Box 2">
            <a:extLst>
              <a:ext uri="{FF2B5EF4-FFF2-40B4-BE49-F238E27FC236}">
                <a16:creationId xmlns:a16="http://schemas.microsoft.com/office/drawing/2014/main" id="{561329A7-E3C9-4773-A496-468D3AF728A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84613" y="9263063"/>
            <a:ext cx="2967037" cy="482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360" tIns="45360" rIns="90360" bIns="45360" anchor="b"/>
          <a:lstStyle>
            <a:lvl1pPr algn="l" eaLnBrk="0" hangingPunct="0">
              <a:spcBef>
                <a:spcPct val="30000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 algn="l" eaLnBrk="0" hangingPunct="0">
              <a:spcBef>
                <a:spcPct val="30000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 algn="l" eaLnBrk="0" hangingPunct="0">
              <a:spcBef>
                <a:spcPct val="30000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 algn="l" eaLnBrk="0" hangingPunct="0">
              <a:spcBef>
                <a:spcPct val="30000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 algn="l" eaLnBrk="0" hangingPunct="0">
              <a:spcBef>
                <a:spcPct val="30000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 algn="r" eaLnBrk="1" hangingPunct="1">
              <a:lnSpc>
                <a:spcPct val="100000"/>
              </a:lnSpc>
              <a:spcBef>
                <a:spcPct val="0"/>
              </a:spcBef>
              <a:buClrTx/>
              <a:buFontTx/>
              <a:buNone/>
            </a:pPr>
            <a:fld id="{EDC5424A-165C-4CA0-89FD-92440D3A6745}" type="slidenum">
              <a:rPr lang="hu-HU" altLang="hu-HU">
                <a:solidFill>
                  <a:srgbClr val="0D0147"/>
                </a:solidFill>
                <a:latin typeface="Tahoma" panose="020B0604030504040204" pitchFamily="34" charset="0"/>
              </a:rPr>
              <a:pPr algn="r" eaLnBrk="1" hangingPunct="1">
                <a:lnSpc>
                  <a:spcPct val="100000"/>
                </a:lnSpc>
                <a:spcBef>
                  <a:spcPct val="0"/>
                </a:spcBef>
                <a:buClrTx/>
                <a:buFontTx/>
                <a:buNone/>
              </a:pPr>
              <a:t>6</a:t>
            </a:fld>
            <a:endParaRPr lang="hu-HU" altLang="hu-HU">
              <a:solidFill>
                <a:srgbClr val="0D0147"/>
              </a:solidFill>
              <a:latin typeface="Tahoma" panose="020B0604030504040204" pitchFamily="34" charset="0"/>
            </a:endParaRPr>
          </a:p>
        </p:txBody>
      </p:sp>
      <p:sp>
        <p:nvSpPr>
          <p:cNvPr id="153606" name="Text Box 3">
            <a:extLst>
              <a:ext uri="{FF2B5EF4-FFF2-40B4-BE49-F238E27FC236}">
                <a16:creationId xmlns:a16="http://schemas.microsoft.com/office/drawing/2014/main" id="{4397A874-8A9E-4260-834C-70AA85CD5D0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0"/>
            <a:ext cx="2970213" cy="485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360" tIns="45360" rIns="90360" bIns="45360"/>
          <a:lstStyle>
            <a:lvl1pPr algn="l" eaLnBrk="0" hangingPunct="0">
              <a:spcBef>
                <a:spcPct val="30000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 algn="l" eaLnBrk="0" hangingPunct="0">
              <a:spcBef>
                <a:spcPct val="30000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 algn="l" eaLnBrk="0" hangingPunct="0">
              <a:spcBef>
                <a:spcPct val="30000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 algn="l" eaLnBrk="0" hangingPunct="0">
              <a:spcBef>
                <a:spcPct val="30000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 algn="l" eaLnBrk="0" hangingPunct="0">
              <a:spcBef>
                <a:spcPct val="30000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ClrTx/>
              <a:buFontTx/>
              <a:buNone/>
            </a:pPr>
            <a:r>
              <a:rPr lang="hu-HU" altLang="hu-HU">
                <a:solidFill>
                  <a:srgbClr val="0D0147"/>
                </a:solidFill>
                <a:latin typeface="Tahoma" panose="020B0604030504040204" pitchFamily="34" charset="0"/>
              </a:rPr>
              <a:t>Információvédelem Menedzselése VIII. Szakmai Fórum</a:t>
            </a:r>
          </a:p>
        </p:txBody>
      </p:sp>
      <p:sp>
        <p:nvSpPr>
          <p:cNvPr id="153607" name="Text Box 4">
            <a:extLst>
              <a:ext uri="{FF2B5EF4-FFF2-40B4-BE49-F238E27FC236}">
                <a16:creationId xmlns:a16="http://schemas.microsoft.com/office/drawing/2014/main" id="{89A37F13-B017-49FD-AB35-85744836C8E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84613" y="9263063"/>
            <a:ext cx="2970212" cy="485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360" tIns="45360" rIns="90360" bIns="45360" anchor="b"/>
          <a:lstStyle>
            <a:lvl1pPr algn="l" eaLnBrk="0" hangingPunct="0">
              <a:spcBef>
                <a:spcPct val="30000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 algn="l" eaLnBrk="0" hangingPunct="0">
              <a:spcBef>
                <a:spcPct val="30000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 algn="l" eaLnBrk="0" hangingPunct="0">
              <a:spcBef>
                <a:spcPct val="30000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 algn="l" eaLnBrk="0" hangingPunct="0">
              <a:spcBef>
                <a:spcPct val="30000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 algn="l" eaLnBrk="0" hangingPunct="0">
              <a:spcBef>
                <a:spcPct val="30000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 algn="r" eaLnBrk="1" hangingPunct="1">
              <a:lnSpc>
                <a:spcPct val="100000"/>
              </a:lnSpc>
              <a:spcBef>
                <a:spcPct val="0"/>
              </a:spcBef>
              <a:buClrTx/>
              <a:buFontTx/>
              <a:buNone/>
            </a:pPr>
            <a:fld id="{EE8D5794-0373-41F5-8716-F8060A2CF9C3}" type="slidenum">
              <a:rPr lang="hu-HU" altLang="hu-HU">
                <a:solidFill>
                  <a:srgbClr val="0D0147"/>
                </a:solidFill>
                <a:latin typeface="Tahoma" panose="020B0604030504040204" pitchFamily="34" charset="0"/>
              </a:rPr>
              <a:pPr algn="r" eaLnBrk="1" hangingPunct="1">
                <a:lnSpc>
                  <a:spcPct val="100000"/>
                </a:lnSpc>
                <a:spcBef>
                  <a:spcPct val="0"/>
                </a:spcBef>
                <a:buClrTx/>
                <a:buFontTx/>
                <a:buNone/>
              </a:pPr>
              <a:t>6</a:t>
            </a:fld>
            <a:endParaRPr lang="hu-HU" altLang="hu-HU">
              <a:solidFill>
                <a:srgbClr val="0D0147"/>
              </a:solidFill>
              <a:latin typeface="Tahoma" panose="020B0604030504040204" pitchFamily="34" charset="0"/>
            </a:endParaRPr>
          </a:p>
        </p:txBody>
      </p:sp>
      <p:sp>
        <p:nvSpPr>
          <p:cNvPr id="153608" name="Text Box 5">
            <a:extLst>
              <a:ext uri="{FF2B5EF4-FFF2-40B4-BE49-F238E27FC236}">
                <a16:creationId xmlns:a16="http://schemas.microsoft.com/office/drawing/2014/main" id="{EEC05821-5176-4CC0-AEC8-58829A3858C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0"/>
            <a:ext cx="2971800" cy="487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360" tIns="45360" rIns="90360" bIns="45360"/>
          <a:lstStyle>
            <a:lvl1pPr algn="l" eaLnBrk="0" hangingPunct="0">
              <a:spcBef>
                <a:spcPct val="30000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 algn="l" eaLnBrk="0" hangingPunct="0">
              <a:spcBef>
                <a:spcPct val="30000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 algn="l" eaLnBrk="0" hangingPunct="0">
              <a:spcBef>
                <a:spcPct val="30000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 algn="l" eaLnBrk="0" hangingPunct="0">
              <a:spcBef>
                <a:spcPct val="30000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 algn="l" eaLnBrk="0" hangingPunct="0">
              <a:spcBef>
                <a:spcPct val="30000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ClrTx/>
              <a:buFontTx/>
              <a:buNone/>
            </a:pPr>
            <a:r>
              <a:rPr lang="hu-HU" altLang="hu-HU">
                <a:solidFill>
                  <a:srgbClr val="0D0147"/>
                </a:solidFill>
                <a:latin typeface="Tahoma" panose="020B0604030504040204" pitchFamily="34" charset="0"/>
              </a:rPr>
              <a:t>Információvédelem Menedzselése XX. Szakmai Fórum</a:t>
            </a:r>
          </a:p>
        </p:txBody>
      </p:sp>
      <p:sp>
        <p:nvSpPr>
          <p:cNvPr id="153609" name="Text Box 6">
            <a:extLst>
              <a:ext uri="{FF2B5EF4-FFF2-40B4-BE49-F238E27FC236}">
                <a16:creationId xmlns:a16="http://schemas.microsoft.com/office/drawing/2014/main" id="{42EC4D0E-2099-4E66-806A-53587124719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0"/>
            <a:ext cx="2971800" cy="487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360" tIns="45360" rIns="90360" bIns="45360"/>
          <a:lstStyle>
            <a:lvl1pPr algn="l" eaLnBrk="0" hangingPunct="0">
              <a:spcBef>
                <a:spcPct val="30000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 algn="l" eaLnBrk="0" hangingPunct="0">
              <a:spcBef>
                <a:spcPct val="30000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 algn="l" eaLnBrk="0" hangingPunct="0">
              <a:spcBef>
                <a:spcPct val="30000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 algn="l" eaLnBrk="0" hangingPunct="0">
              <a:spcBef>
                <a:spcPct val="30000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 algn="l" eaLnBrk="0" hangingPunct="0">
              <a:spcBef>
                <a:spcPct val="30000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ClrTx/>
              <a:buFontTx/>
              <a:buNone/>
            </a:pPr>
            <a:r>
              <a:rPr lang="hu-HU" altLang="hu-HU">
                <a:solidFill>
                  <a:srgbClr val="0D0147"/>
                </a:solidFill>
                <a:latin typeface="Tahoma" panose="020B0604030504040204" pitchFamily="34" charset="0"/>
              </a:rPr>
              <a:t>Információvédelem Menedzselése XX. Szakmai Fórum</a:t>
            </a:r>
          </a:p>
        </p:txBody>
      </p:sp>
      <p:sp>
        <p:nvSpPr>
          <p:cNvPr id="153610" name="Rectangle 7">
            <a:extLst>
              <a:ext uri="{FF2B5EF4-FFF2-40B4-BE49-F238E27FC236}">
                <a16:creationId xmlns:a16="http://schemas.microsoft.com/office/drawing/2014/main" id="{8AE98D9D-AD03-4896-9387-ACAD9BF48668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xfrm>
            <a:off x="788988" y="731838"/>
            <a:ext cx="5281612" cy="3656012"/>
          </a:xfrm>
          <a:solidFill>
            <a:srgbClr val="FFFFFF"/>
          </a:solidFill>
          <a:ln/>
        </p:spPr>
      </p:sp>
      <p:sp>
        <p:nvSpPr>
          <p:cNvPr id="153611" name="Text Box 8">
            <a:extLst>
              <a:ext uri="{FF2B5EF4-FFF2-40B4-BE49-F238E27FC236}">
                <a16:creationId xmlns:a16="http://schemas.microsoft.com/office/drawing/2014/main" id="{07FE8294-A415-49CF-8909-C72128A338E8}"/>
              </a:ext>
            </a:extLst>
          </p:cNvPr>
          <p:cNvSpPr>
            <a:spLocks noChangeArrowheads="1"/>
          </p:cNvSpPr>
          <p:nvPr>
            <p:ph type="body" idx="1"/>
          </p:nvPr>
        </p:nvSpPr>
        <p:spPr>
          <a:xfrm>
            <a:off x="914400" y="4630738"/>
            <a:ext cx="5027613" cy="438785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ts val="450"/>
              </a:spcBef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hu-HU" altLang="hu-HU">
                <a:latin typeface="Times New Roman" panose="02020603050405020304" pitchFamily="18" charset="0"/>
              </a:rPr>
              <a:t>2005-ös döntés</a:t>
            </a:r>
          </a:p>
          <a:p>
            <a:pPr eaLnBrk="1" hangingPunct="1">
              <a:spcBef>
                <a:spcPts val="450"/>
              </a:spcBef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hu-HU" altLang="hu-HU">
              <a:latin typeface="Times New Roman" panose="02020603050405020304" pitchFamily="18" charset="0"/>
            </a:endParaRPr>
          </a:p>
          <a:p>
            <a:pPr eaLnBrk="1" hangingPunct="1">
              <a:spcBef>
                <a:spcPts val="450"/>
              </a:spcBef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hu-HU" altLang="hu-HU">
                <a:latin typeface="Times New Roman" panose="02020603050405020304" pitchFamily="18" charset="0"/>
              </a:rPr>
              <a:t>Ifjúsági tagozat</a:t>
            </a: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226" name="Rectangle 5">
            <a:extLst>
              <a:ext uri="{FF2B5EF4-FFF2-40B4-BE49-F238E27FC236}">
                <a16:creationId xmlns:a16="http://schemas.microsoft.com/office/drawing/2014/main" id="{9239BF6D-9BDA-4E7E-9B54-340A5DEE7A1C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0" y="0"/>
            <a:ext cx="2965450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360" tIns="45360" rIns="90360" bIns="45360"/>
          <a:lstStyle>
            <a:lvl1pPr algn="l" eaLnBrk="0" hangingPunct="0">
              <a:spcBef>
                <a:spcPct val="30000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 algn="l" eaLnBrk="0" hangingPunct="0">
              <a:spcBef>
                <a:spcPct val="30000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 algn="l" eaLnBrk="0" hangingPunct="0">
              <a:spcBef>
                <a:spcPct val="30000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 algn="l" eaLnBrk="0" hangingPunct="0">
              <a:spcBef>
                <a:spcPct val="30000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 algn="l" eaLnBrk="0" hangingPunct="0">
              <a:spcBef>
                <a:spcPct val="30000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ClrTx/>
              <a:buFontTx/>
              <a:buNone/>
            </a:pPr>
            <a:r>
              <a:rPr lang="hu-HU" altLang="hu-HU">
                <a:solidFill>
                  <a:srgbClr val="0D0147"/>
                </a:solidFill>
                <a:latin typeface="Tahoma" panose="020B0604030504040204" pitchFamily="34" charset="0"/>
                <a:cs typeface="Segoe UI" panose="020B0502040204020203" pitchFamily="34" charset="0"/>
              </a:rPr>
              <a:t>Információvédelem Menedzselése VIII. Szakmai Fórum</a:t>
            </a:r>
          </a:p>
        </p:txBody>
      </p:sp>
      <p:sp>
        <p:nvSpPr>
          <p:cNvPr id="180227" name="Rectangle 10">
            <a:extLst>
              <a:ext uri="{FF2B5EF4-FFF2-40B4-BE49-F238E27FC236}">
                <a16:creationId xmlns:a16="http://schemas.microsoft.com/office/drawing/2014/main" id="{033C6C51-85C2-4C9B-85C7-0908EBF32023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3884613" y="9263063"/>
            <a:ext cx="2965450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360" tIns="45360" rIns="90360" bIns="45360" anchor="b"/>
          <a:lstStyle>
            <a:lvl1pPr algn="l" eaLnBrk="0" hangingPunct="0">
              <a:spcBef>
                <a:spcPct val="30000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 algn="l" eaLnBrk="0" hangingPunct="0">
              <a:spcBef>
                <a:spcPct val="30000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 algn="l" eaLnBrk="0" hangingPunct="0">
              <a:spcBef>
                <a:spcPct val="30000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 algn="l" eaLnBrk="0" hangingPunct="0">
              <a:spcBef>
                <a:spcPct val="30000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 algn="l" eaLnBrk="0" hangingPunct="0">
              <a:spcBef>
                <a:spcPct val="30000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 algn="r" eaLnBrk="1" hangingPunct="1">
              <a:lnSpc>
                <a:spcPct val="100000"/>
              </a:lnSpc>
              <a:spcBef>
                <a:spcPct val="0"/>
              </a:spcBef>
              <a:buClrTx/>
              <a:buFontTx/>
              <a:buNone/>
            </a:pPr>
            <a:fld id="{C4669DE0-FE4C-4F4A-94BF-11B5FAD941B0}" type="slidenum">
              <a:rPr lang="hu-HU" altLang="hu-HU">
                <a:solidFill>
                  <a:srgbClr val="0D0147"/>
                </a:solidFill>
                <a:latin typeface="Tahoma" panose="020B0604030504040204" pitchFamily="34" charset="0"/>
                <a:cs typeface="Segoe UI" panose="020B0502040204020203" pitchFamily="34" charset="0"/>
              </a:rPr>
              <a:pPr algn="r" eaLnBrk="1" hangingPunct="1">
                <a:lnSpc>
                  <a:spcPct val="100000"/>
                </a:lnSpc>
                <a:spcBef>
                  <a:spcPct val="0"/>
                </a:spcBef>
                <a:buClrTx/>
                <a:buFontTx/>
                <a:buNone/>
              </a:pPr>
              <a:t>7</a:t>
            </a:fld>
            <a:endParaRPr lang="hu-HU" altLang="hu-HU">
              <a:solidFill>
                <a:srgbClr val="0D0147"/>
              </a:solidFill>
              <a:latin typeface="Tahoma" panose="020B0604030504040204" pitchFamily="34" charset="0"/>
              <a:cs typeface="Segoe UI" panose="020B0502040204020203" pitchFamily="34" charset="0"/>
            </a:endParaRPr>
          </a:p>
        </p:txBody>
      </p:sp>
      <p:sp>
        <p:nvSpPr>
          <p:cNvPr id="180228" name="Text Box 1">
            <a:extLst>
              <a:ext uri="{FF2B5EF4-FFF2-40B4-BE49-F238E27FC236}">
                <a16:creationId xmlns:a16="http://schemas.microsoft.com/office/drawing/2014/main" id="{7483845D-95EB-4A8F-9E56-E46EDE7754D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0"/>
            <a:ext cx="2967038" cy="482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360" tIns="45360" rIns="90360" bIns="45360"/>
          <a:lstStyle>
            <a:lvl1pPr algn="l" eaLnBrk="0" hangingPunct="0">
              <a:spcBef>
                <a:spcPct val="30000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 algn="l" eaLnBrk="0" hangingPunct="0">
              <a:spcBef>
                <a:spcPct val="30000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 algn="l" eaLnBrk="0" hangingPunct="0">
              <a:spcBef>
                <a:spcPct val="30000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 algn="l" eaLnBrk="0" hangingPunct="0">
              <a:spcBef>
                <a:spcPct val="30000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 algn="l" eaLnBrk="0" hangingPunct="0">
              <a:spcBef>
                <a:spcPct val="30000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ClrTx/>
              <a:buFontTx/>
              <a:buNone/>
            </a:pPr>
            <a:r>
              <a:rPr lang="hu-HU" altLang="hu-HU">
                <a:solidFill>
                  <a:srgbClr val="0D0147"/>
                </a:solidFill>
                <a:latin typeface="Tahoma" panose="020B0604030504040204" pitchFamily="34" charset="0"/>
              </a:rPr>
              <a:t>Információvédelem Menedzselése VIII. Szakmai Fórum</a:t>
            </a:r>
          </a:p>
        </p:txBody>
      </p:sp>
      <p:sp>
        <p:nvSpPr>
          <p:cNvPr id="180229" name="Text Box 2">
            <a:extLst>
              <a:ext uri="{FF2B5EF4-FFF2-40B4-BE49-F238E27FC236}">
                <a16:creationId xmlns:a16="http://schemas.microsoft.com/office/drawing/2014/main" id="{A3EB04B8-A0A4-4C85-903F-B9FCDC59696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84613" y="9263063"/>
            <a:ext cx="2967037" cy="482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360" tIns="45360" rIns="90360" bIns="45360" anchor="b"/>
          <a:lstStyle>
            <a:lvl1pPr algn="l" eaLnBrk="0" hangingPunct="0">
              <a:spcBef>
                <a:spcPct val="30000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 algn="l" eaLnBrk="0" hangingPunct="0">
              <a:spcBef>
                <a:spcPct val="30000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 algn="l" eaLnBrk="0" hangingPunct="0">
              <a:spcBef>
                <a:spcPct val="30000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 algn="l" eaLnBrk="0" hangingPunct="0">
              <a:spcBef>
                <a:spcPct val="30000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 algn="l" eaLnBrk="0" hangingPunct="0">
              <a:spcBef>
                <a:spcPct val="30000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 algn="r" eaLnBrk="1" hangingPunct="1">
              <a:lnSpc>
                <a:spcPct val="100000"/>
              </a:lnSpc>
              <a:spcBef>
                <a:spcPct val="0"/>
              </a:spcBef>
              <a:buClrTx/>
              <a:buFontTx/>
              <a:buNone/>
            </a:pPr>
            <a:fld id="{A24D1A70-4A51-48E4-BCDC-826BD3E3C934}" type="slidenum">
              <a:rPr lang="hu-HU" altLang="hu-HU">
                <a:solidFill>
                  <a:srgbClr val="0D0147"/>
                </a:solidFill>
                <a:latin typeface="Tahoma" panose="020B0604030504040204" pitchFamily="34" charset="0"/>
              </a:rPr>
              <a:pPr algn="r" eaLnBrk="1" hangingPunct="1">
                <a:lnSpc>
                  <a:spcPct val="100000"/>
                </a:lnSpc>
                <a:spcBef>
                  <a:spcPct val="0"/>
                </a:spcBef>
                <a:buClrTx/>
                <a:buFontTx/>
                <a:buNone/>
              </a:pPr>
              <a:t>7</a:t>
            </a:fld>
            <a:endParaRPr lang="hu-HU" altLang="hu-HU">
              <a:solidFill>
                <a:srgbClr val="0D0147"/>
              </a:solidFill>
              <a:latin typeface="Tahoma" panose="020B0604030504040204" pitchFamily="34" charset="0"/>
            </a:endParaRPr>
          </a:p>
        </p:txBody>
      </p:sp>
      <p:sp>
        <p:nvSpPr>
          <p:cNvPr id="180230" name="Text Box 3">
            <a:extLst>
              <a:ext uri="{FF2B5EF4-FFF2-40B4-BE49-F238E27FC236}">
                <a16:creationId xmlns:a16="http://schemas.microsoft.com/office/drawing/2014/main" id="{9A2DF798-E462-4FA1-A4EA-097FA7C6DF0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0"/>
            <a:ext cx="2970213" cy="485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360" tIns="45360" rIns="90360" bIns="45360"/>
          <a:lstStyle>
            <a:lvl1pPr algn="l" eaLnBrk="0" hangingPunct="0">
              <a:spcBef>
                <a:spcPct val="30000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 algn="l" eaLnBrk="0" hangingPunct="0">
              <a:spcBef>
                <a:spcPct val="30000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 algn="l" eaLnBrk="0" hangingPunct="0">
              <a:spcBef>
                <a:spcPct val="30000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 algn="l" eaLnBrk="0" hangingPunct="0">
              <a:spcBef>
                <a:spcPct val="30000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 algn="l" eaLnBrk="0" hangingPunct="0">
              <a:spcBef>
                <a:spcPct val="30000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ClrTx/>
              <a:buFontTx/>
              <a:buNone/>
            </a:pPr>
            <a:r>
              <a:rPr lang="hu-HU" altLang="hu-HU">
                <a:solidFill>
                  <a:srgbClr val="0D0147"/>
                </a:solidFill>
                <a:latin typeface="Tahoma" panose="020B0604030504040204" pitchFamily="34" charset="0"/>
              </a:rPr>
              <a:t>Információvédelem Menedzselése VIII. Szakmai Fórum</a:t>
            </a:r>
          </a:p>
        </p:txBody>
      </p:sp>
      <p:sp>
        <p:nvSpPr>
          <p:cNvPr id="180231" name="Text Box 4">
            <a:extLst>
              <a:ext uri="{FF2B5EF4-FFF2-40B4-BE49-F238E27FC236}">
                <a16:creationId xmlns:a16="http://schemas.microsoft.com/office/drawing/2014/main" id="{3ECB5372-7EA2-4F51-B137-CF4353937CA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84613" y="9263063"/>
            <a:ext cx="2970212" cy="485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360" tIns="45360" rIns="90360" bIns="45360" anchor="b"/>
          <a:lstStyle>
            <a:lvl1pPr algn="l" eaLnBrk="0" hangingPunct="0">
              <a:spcBef>
                <a:spcPct val="30000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 algn="l" eaLnBrk="0" hangingPunct="0">
              <a:spcBef>
                <a:spcPct val="30000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 algn="l" eaLnBrk="0" hangingPunct="0">
              <a:spcBef>
                <a:spcPct val="30000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 algn="l" eaLnBrk="0" hangingPunct="0">
              <a:spcBef>
                <a:spcPct val="30000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 algn="l" eaLnBrk="0" hangingPunct="0">
              <a:spcBef>
                <a:spcPct val="30000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 algn="r" eaLnBrk="1" hangingPunct="1">
              <a:lnSpc>
                <a:spcPct val="100000"/>
              </a:lnSpc>
              <a:spcBef>
                <a:spcPct val="0"/>
              </a:spcBef>
              <a:buClrTx/>
              <a:buFontTx/>
              <a:buNone/>
            </a:pPr>
            <a:fld id="{D95FCA58-AFF0-4797-B127-312878F4A93A}" type="slidenum">
              <a:rPr lang="hu-HU" altLang="hu-HU">
                <a:solidFill>
                  <a:srgbClr val="0D0147"/>
                </a:solidFill>
                <a:latin typeface="Tahoma" panose="020B0604030504040204" pitchFamily="34" charset="0"/>
              </a:rPr>
              <a:pPr algn="r" eaLnBrk="1" hangingPunct="1">
                <a:lnSpc>
                  <a:spcPct val="100000"/>
                </a:lnSpc>
                <a:spcBef>
                  <a:spcPct val="0"/>
                </a:spcBef>
                <a:buClrTx/>
                <a:buFontTx/>
                <a:buNone/>
              </a:pPr>
              <a:t>7</a:t>
            </a:fld>
            <a:endParaRPr lang="hu-HU" altLang="hu-HU">
              <a:solidFill>
                <a:srgbClr val="0D0147"/>
              </a:solidFill>
              <a:latin typeface="Tahoma" panose="020B0604030504040204" pitchFamily="34" charset="0"/>
            </a:endParaRPr>
          </a:p>
        </p:txBody>
      </p:sp>
      <p:sp>
        <p:nvSpPr>
          <p:cNvPr id="180232" name="Text Box 5">
            <a:extLst>
              <a:ext uri="{FF2B5EF4-FFF2-40B4-BE49-F238E27FC236}">
                <a16:creationId xmlns:a16="http://schemas.microsoft.com/office/drawing/2014/main" id="{E1789D33-31EB-4B1C-A9C8-CAE6FA2F469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0"/>
            <a:ext cx="2971800" cy="487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360" tIns="45360" rIns="90360" bIns="45360"/>
          <a:lstStyle>
            <a:lvl1pPr algn="l" eaLnBrk="0" hangingPunct="0">
              <a:spcBef>
                <a:spcPct val="30000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 algn="l" eaLnBrk="0" hangingPunct="0">
              <a:spcBef>
                <a:spcPct val="30000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 algn="l" eaLnBrk="0" hangingPunct="0">
              <a:spcBef>
                <a:spcPct val="30000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 algn="l" eaLnBrk="0" hangingPunct="0">
              <a:spcBef>
                <a:spcPct val="30000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 algn="l" eaLnBrk="0" hangingPunct="0">
              <a:spcBef>
                <a:spcPct val="30000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ClrTx/>
              <a:buFontTx/>
              <a:buNone/>
            </a:pPr>
            <a:r>
              <a:rPr lang="hu-HU" altLang="hu-HU">
                <a:solidFill>
                  <a:srgbClr val="0D0147"/>
                </a:solidFill>
                <a:latin typeface="Tahoma" panose="020B0604030504040204" pitchFamily="34" charset="0"/>
              </a:rPr>
              <a:t>Információvédelem Menedzselése XX. Szakmai Fórum</a:t>
            </a:r>
          </a:p>
        </p:txBody>
      </p:sp>
      <p:sp>
        <p:nvSpPr>
          <p:cNvPr id="180233" name="Text Box 6">
            <a:extLst>
              <a:ext uri="{FF2B5EF4-FFF2-40B4-BE49-F238E27FC236}">
                <a16:creationId xmlns:a16="http://schemas.microsoft.com/office/drawing/2014/main" id="{435E3863-B9B6-433F-AB2F-D6A5CF1260C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0"/>
            <a:ext cx="2971800" cy="487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360" tIns="45360" rIns="90360" bIns="45360"/>
          <a:lstStyle>
            <a:lvl1pPr algn="l" eaLnBrk="0" hangingPunct="0">
              <a:spcBef>
                <a:spcPct val="30000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 algn="l" eaLnBrk="0" hangingPunct="0">
              <a:spcBef>
                <a:spcPct val="30000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 algn="l" eaLnBrk="0" hangingPunct="0">
              <a:spcBef>
                <a:spcPct val="30000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 algn="l" eaLnBrk="0" hangingPunct="0">
              <a:spcBef>
                <a:spcPct val="30000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 algn="l" eaLnBrk="0" hangingPunct="0">
              <a:spcBef>
                <a:spcPct val="30000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ClrTx/>
              <a:buFontTx/>
              <a:buNone/>
            </a:pPr>
            <a:r>
              <a:rPr lang="hu-HU" altLang="hu-HU">
                <a:solidFill>
                  <a:srgbClr val="0D0147"/>
                </a:solidFill>
                <a:latin typeface="Tahoma" panose="020B0604030504040204" pitchFamily="34" charset="0"/>
              </a:rPr>
              <a:t>Információvédelem Menedzselése XX. Szakmai Fórum</a:t>
            </a:r>
          </a:p>
        </p:txBody>
      </p:sp>
      <p:sp>
        <p:nvSpPr>
          <p:cNvPr id="180234" name="Rectangle 7">
            <a:extLst>
              <a:ext uri="{FF2B5EF4-FFF2-40B4-BE49-F238E27FC236}">
                <a16:creationId xmlns:a16="http://schemas.microsoft.com/office/drawing/2014/main" id="{54BA138D-4631-4295-8FF0-D064580B5FDE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xfrm>
            <a:off x="788988" y="731838"/>
            <a:ext cx="5281612" cy="3656012"/>
          </a:xfrm>
          <a:solidFill>
            <a:srgbClr val="FFFFFF"/>
          </a:solidFill>
          <a:ln/>
        </p:spPr>
      </p:sp>
      <p:sp>
        <p:nvSpPr>
          <p:cNvPr id="180235" name="Text Box 8">
            <a:extLst>
              <a:ext uri="{FF2B5EF4-FFF2-40B4-BE49-F238E27FC236}">
                <a16:creationId xmlns:a16="http://schemas.microsoft.com/office/drawing/2014/main" id="{FB5973AE-51D4-4F3A-9C7C-E770AC2FA4C2}"/>
              </a:ext>
            </a:extLst>
          </p:cNvPr>
          <p:cNvSpPr>
            <a:spLocks noChangeArrowheads="1"/>
          </p:cNvSpPr>
          <p:nvPr>
            <p:ph type="body" idx="1"/>
          </p:nvPr>
        </p:nvSpPr>
        <p:spPr>
          <a:xfrm>
            <a:off x="914400" y="4630738"/>
            <a:ext cx="5027613" cy="438785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ts val="450"/>
              </a:spcBef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hu-HU" altLang="hu-HU">
                <a:latin typeface="Times New Roman" panose="02020603050405020304" pitchFamily="18" charset="0"/>
              </a:rPr>
              <a:t>2005-ös döntés</a:t>
            </a:r>
          </a:p>
          <a:p>
            <a:pPr eaLnBrk="1" hangingPunct="1">
              <a:spcBef>
                <a:spcPts val="450"/>
              </a:spcBef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hu-HU" altLang="hu-HU">
              <a:latin typeface="Times New Roman" panose="02020603050405020304" pitchFamily="18" charset="0"/>
            </a:endParaRPr>
          </a:p>
          <a:p>
            <a:pPr eaLnBrk="1" hangingPunct="1">
              <a:spcBef>
                <a:spcPts val="450"/>
              </a:spcBef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hu-HU" altLang="hu-HU">
                <a:latin typeface="Times New Roman" panose="02020603050405020304" pitchFamily="18" charset="0"/>
              </a:rPr>
              <a:t>Ifjúsági tagozat</a:t>
            </a: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>
          <a:xfrm>
            <a:off x="3302000" y="857250"/>
            <a:ext cx="3343275" cy="2314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u-HU" dirty="0"/>
              <a:t>Új kiírás és feltételek: vigyázó szemetek…</a:t>
            </a:r>
          </a:p>
        </p:txBody>
      </p:sp>
      <p:sp>
        <p:nvSpPr>
          <p:cNvPr id="4" name="Dia számának helye 3"/>
          <p:cNvSpPr>
            <a:spLocks noGrp="1"/>
          </p:cNvSpPr>
          <p:nvPr>
            <p:ph type="sldNum"/>
          </p:nvPr>
        </p:nvSpPr>
        <p:spPr/>
        <p:txBody>
          <a:bodyPr/>
          <a:lstStyle/>
          <a:p>
            <a:pPr algn="r"/>
            <a:fld id="{6E884CB3-57AA-4A42-880B-9405B6238A7F}" type="slidenum">
              <a:rPr lang="hu-HU" smtClean="0"/>
              <a:t>10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1298271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Rectangle 5">
            <a:extLst>
              <a:ext uri="{FF2B5EF4-FFF2-40B4-BE49-F238E27FC236}">
                <a16:creationId xmlns:a16="http://schemas.microsoft.com/office/drawing/2014/main" id="{9469CC94-FA5F-477C-9158-46BB20E33FE9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algn="l" eaLnBrk="0" hangingPunct="0">
              <a:spcBef>
                <a:spcPct val="30000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 algn="l" eaLnBrk="0" hangingPunct="0">
              <a:spcBef>
                <a:spcPct val="30000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 algn="l" eaLnBrk="0" hangingPunct="0">
              <a:spcBef>
                <a:spcPct val="30000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 algn="l" eaLnBrk="0" hangingPunct="0">
              <a:spcBef>
                <a:spcPct val="30000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 algn="l" eaLnBrk="0" hangingPunct="0">
              <a:spcBef>
                <a:spcPct val="30000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</a:pPr>
            <a:r>
              <a:rPr lang="hu-HU" altLang="hu-HU">
                <a:solidFill>
                  <a:srgbClr val="0D0147"/>
                </a:solidFill>
                <a:latin typeface="Tahoma" panose="020B0604030504040204" pitchFamily="34" charset="0"/>
                <a:ea typeface="Microsoft YaHei" panose="020B0503020204020204" pitchFamily="34" charset="-122"/>
                <a:cs typeface="Segoe UI" panose="020B0502040204020203" pitchFamily="34" charset="0"/>
              </a:rPr>
              <a:t>Információvédelem Menedzselése VIII. Szakmai Fórum</a:t>
            </a:r>
          </a:p>
        </p:txBody>
      </p:sp>
      <p:sp>
        <p:nvSpPr>
          <p:cNvPr id="77827" name="Rectangle 10">
            <a:extLst>
              <a:ext uri="{FF2B5EF4-FFF2-40B4-BE49-F238E27FC236}">
                <a16:creationId xmlns:a16="http://schemas.microsoft.com/office/drawing/2014/main" id="{00374360-C258-428A-948B-EB2C0951BE3D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algn="l" eaLnBrk="0" hangingPunct="0">
              <a:spcBef>
                <a:spcPct val="30000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 algn="l" eaLnBrk="0" hangingPunct="0">
              <a:spcBef>
                <a:spcPct val="30000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 algn="l" eaLnBrk="0" hangingPunct="0">
              <a:spcBef>
                <a:spcPct val="30000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 algn="l" eaLnBrk="0" hangingPunct="0">
              <a:spcBef>
                <a:spcPct val="30000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 algn="l" eaLnBrk="0" hangingPunct="0">
              <a:spcBef>
                <a:spcPct val="30000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 algn="r" eaLnBrk="1" hangingPunct="1">
              <a:spcBef>
                <a:spcPct val="0"/>
              </a:spcBef>
            </a:pPr>
            <a:fld id="{8446270D-8AF6-4679-83D3-8A0403CEABB5}" type="slidenum">
              <a:rPr lang="hu-HU" altLang="hu-HU">
                <a:solidFill>
                  <a:srgbClr val="0D0147"/>
                </a:solidFill>
                <a:latin typeface="Tahoma" panose="020B0604030504040204" pitchFamily="34" charset="0"/>
                <a:cs typeface="Segoe UI" panose="020B0502040204020203" pitchFamily="34" charset="0"/>
              </a:rPr>
              <a:pPr algn="r" eaLnBrk="1" hangingPunct="1">
                <a:spcBef>
                  <a:spcPct val="0"/>
                </a:spcBef>
              </a:pPr>
              <a:t>11</a:t>
            </a:fld>
            <a:endParaRPr lang="hu-HU" altLang="hu-HU">
              <a:solidFill>
                <a:srgbClr val="0D0147"/>
              </a:solidFill>
              <a:latin typeface="Tahoma" panose="020B0604030504040204" pitchFamily="34" charset="0"/>
              <a:cs typeface="Segoe UI" panose="020B0502040204020203" pitchFamily="34" charset="0"/>
            </a:endParaRPr>
          </a:p>
        </p:txBody>
      </p:sp>
      <p:sp>
        <p:nvSpPr>
          <p:cNvPr id="77828" name="Text Box 1">
            <a:extLst>
              <a:ext uri="{FF2B5EF4-FFF2-40B4-BE49-F238E27FC236}">
                <a16:creationId xmlns:a16="http://schemas.microsoft.com/office/drawing/2014/main" id="{D28D8697-27D8-492A-ADAE-8B1A9D8CC35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0"/>
            <a:ext cx="2967038" cy="482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360" tIns="45360" rIns="90360" bIns="45360"/>
          <a:lstStyle>
            <a:lvl1pPr algn="l" eaLnBrk="0" hangingPunct="0">
              <a:spcBef>
                <a:spcPct val="30000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 algn="l" eaLnBrk="0" hangingPunct="0">
              <a:spcBef>
                <a:spcPct val="30000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 algn="l" eaLnBrk="0" hangingPunct="0">
              <a:spcBef>
                <a:spcPct val="30000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 algn="l" eaLnBrk="0" hangingPunct="0">
              <a:spcBef>
                <a:spcPct val="30000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 algn="l" eaLnBrk="0" hangingPunct="0">
              <a:spcBef>
                <a:spcPct val="30000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ClrTx/>
              <a:buFontTx/>
              <a:buNone/>
            </a:pPr>
            <a:r>
              <a:rPr lang="hu-HU" altLang="hu-HU">
                <a:solidFill>
                  <a:srgbClr val="0D0147"/>
                </a:solidFill>
                <a:latin typeface="Tahoma" panose="020B0604030504040204" pitchFamily="34" charset="0"/>
              </a:rPr>
              <a:t>Információvédelem Menedzselése VIII. Szakmai Fórum</a:t>
            </a:r>
          </a:p>
        </p:txBody>
      </p:sp>
      <p:sp>
        <p:nvSpPr>
          <p:cNvPr id="77829" name="Text Box 2">
            <a:extLst>
              <a:ext uri="{FF2B5EF4-FFF2-40B4-BE49-F238E27FC236}">
                <a16:creationId xmlns:a16="http://schemas.microsoft.com/office/drawing/2014/main" id="{FBCEF8CA-E380-4F3E-AD27-D12D4562BD7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84613" y="9263063"/>
            <a:ext cx="2967037" cy="482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360" tIns="45360" rIns="90360" bIns="45360" anchor="b"/>
          <a:lstStyle>
            <a:lvl1pPr algn="l" eaLnBrk="0" hangingPunct="0">
              <a:spcBef>
                <a:spcPct val="30000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 algn="l" eaLnBrk="0" hangingPunct="0">
              <a:spcBef>
                <a:spcPct val="30000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 algn="l" eaLnBrk="0" hangingPunct="0">
              <a:spcBef>
                <a:spcPct val="30000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 algn="l" eaLnBrk="0" hangingPunct="0">
              <a:spcBef>
                <a:spcPct val="30000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 algn="l" eaLnBrk="0" hangingPunct="0">
              <a:spcBef>
                <a:spcPct val="30000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 algn="r" eaLnBrk="1" hangingPunct="1">
              <a:lnSpc>
                <a:spcPct val="100000"/>
              </a:lnSpc>
              <a:spcBef>
                <a:spcPct val="0"/>
              </a:spcBef>
              <a:buClrTx/>
              <a:buFontTx/>
              <a:buNone/>
            </a:pPr>
            <a:fld id="{C18FB369-1E9D-4AF7-85CC-6E24E956279B}" type="slidenum">
              <a:rPr lang="hu-HU" altLang="hu-HU">
                <a:solidFill>
                  <a:srgbClr val="0D0147"/>
                </a:solidFill>
                <a:latin typeface="Tahoma" panose="020B0604030504040204" pitchFamily="34" charset="0"/>
              </a:rPr>
              <a:pPr algn="r" eaLnBrk="1" hangingPunct="1">
                <a:lnSpc>
                  <a:spcPct val="100000"/>
                </a:lnSpc>
                <a:spcBef>
                  <a:spcPct val="0"/>
                </a:spcBef>
                <a:buClrTx/>
                <a:buFontTx/>
                <a:buNone/>
              </a:pPr>
              <a:t>11</a:t>
            </a:fld>
            <a:endParaRPr lang="hu-HU" altLang="hu-HU">
              <a:solidFill>
                <a:srgbClr val="0D0147"/>
              </a:solidFill>
              <a:latin typeface="Tahoma" panose="020B0604030504040204" pitchFamily="34" charset="0"/>
            </a:endParaRPr>
          </a:p>
        </p:txBody>
      </p:sp>
      <p:sp>
        <p:nvSpPr>
          <p:cNvPr id="77830" name="Text Box 3">
            <a:extLst>
              <a:ext uri="{FF2B5EF4-FFF2-40B4-BE49-F238E27FC236}">
                <a16:creationId xmlns:a16="http://schemas.microsoft.com/office/drawing/2014/main" id="{B8C12B58-F037-4953-BACD-5CD72A961BE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0"/>
            <a:ext cx="2970213" cy="485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360" tIns="45360" rIns="90360" bIns="45360"/>
          <a:lstStyle>
            <a:lvl1pPr algn="l" eaLnBrk="0" hangingPunct="0">
              <a:spcBef>
                <a:spcPct val="30000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 algn="l" eaLnBrk="0" hangingPunct="0">
              <a:spcBef>
                <a:spcPct val="30000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 algn="l" eaLnBrk="0" hangingPunct="0">
              <a:spcBef>
                <a:spcPct val="30000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 algn="l" eaLnBrk="0" hangingPunct="0">
              <a:spcBef>
                <a:spcPct val="30000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 algn="l" eaLnBrk="0" hangingPunct="0">
              <a:spcBef>
                <a:spcPct val="30000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ClrTx/>
              <a:buFontTx/>
              <a:buNone/>
            </a:pPr>
            <a:r>
              <a:rPr lang="hu-HU" altLang="hu-HU">
                <a:solidFill>
                  <a:srgbClr val="0D0147"/>
                </a:solidFill>
                <a:latin typeface="Tahoma" panose="020B0604030504040204" pitchFamily="34" charset="0"/>
              </a:rPr>
              <a:t>Információvédelem Menedzselése VIII. Szakmai Fórum</a:t>
            </a:r>
          </a:p>
        </p:txBody>
      </p:sp>
      <p:sp>
        <p:nvSpPr>
          <p:cNvPr id="77831" name="Text Box 4">
            <a:extLst>
              <a:ext uri="{FF2B5EF4-FFF2-40B4-BE49-F238E27FC236}">
                <a16:creationId xmlns:a16="http://schemas.microsoft.com/office/drawing/2014/main" id="{1F17FFBF-AF9A-49A4-95C9-9C829937957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84613" y="9263063"/>
            <a:ext cx="2970212" cy="485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360" tIns="45360" rIns="90360" bIns="45360" anchor="b"/>
          <a:lstStyle>
            <a:lvl1pPr algn="l" eaLnBrk="0" hangingPunct="0">
              <a:spcBef>
                <a:spcPct val="30000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 algn="l" eaLnBrk="0" hangingPunct="0">
              <a:spcBef>
                <a:spcPct val="30000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 algn="l" eaLnBrk="0" hangingPunct="0">
              <a:spcBef>
                <a:spcPct val="30000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 algn="l" eaLnBrk="0" hangingPunct="0">
              <a:spcBef>
                <a:spcPct val="30000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 algn="l" eaLnBrk="0" hangingPunct="0">
              <a:spcBef>
                <a:spcPct val="30000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 algn="r" eaLnBrk="1" hangingPunct="1">
              <a:lnSpc>
                <a:spcPct val="100000"/>
              </a:lnSpc>
              <a:spcBef>
                <a:spcPct val="0"/>
              </a:spcBef>
              <a:buClrTx/>
              <a:buFontTx/>
              <a:buNone/>
            </a:pPr>
            <a:fld id="{404A70E6-3886-462B-B757-2749D5E0EB7E}" type="slidenum">
              <a:rPr lang="hu-HU" altLang="hu-HU">
                <a:solidFill>
                  <a:srgbClr val="0D0147"/>
                </a:solidFill>
                <a:latin typeface="Tahoma" panose="020B0604030504040204" pitchFamily="34" charset="0"/>
              </a:rPr>
              <a:pPr algn="r" eaLnBrk="1" hangingPunct="1">
                <a:lnSpc>
                  <a:spcPct val="100000"/>
                </a:lnSpc>
                <a:spcBef>
                  <a:spcPct val="0"/>
                </a:spcBef>
                <a:buClrTx/>
                <a:buFontTx/>
                <a:buNone/>
              </a:pPr>
              <a:t>11</a:t>
            </a:fld>
            <a:endParaRPr lang="hu-HU" altLang="hu-HU">
              <a:solidFill>
                <a:srgbClr val="0D0147"/>
              </a:solidFill>
              <a:latin typeface="Tahoma" panose="020B0604030504040204" pitchFamily="34" charset="0"/>
            </a:endParaRPr>
          </a:p>
        </p:txBody>
      </p:sp>
      <p:sp>
        <p:nvSpPr>
          <p:cNvPr id="77832" name="Text Box 5">
            <a:extLst>
              <a:ext uri="{FF2B5EF4-FFF2-40B4-BE49-F238E27FC236}">
                <a16:creationId xmlns:a16="http://schemas.microsoft.com/office/drawing/2014/main" id="{87CBEBA4-3900-4740-BB4E-E938DB22D6D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0"/>
            <a:ext cx="2971800" cy="487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360" tIns="45360" rIns="90360" bIns="45360"/>
          <a:lstStyle>
            <a:lvl1pPr algn="l" eaLnBrk="0" hangingPunct="0">
              <a:spcBef>
                <a:spcPct val="30000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 algn="l" eaLnBrk="0" hangingPunct="0">
              <a:spcBef>
                <a:spcPct val="30000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 algn="l" eaLnBrk="0" hangingPunct="0">
              <a:spcBef>
                <a:spcPct val="30000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 algn="l" eaLnBrk="0" hangingPunct="0">
              <a:spcBef>
                <a:spcPct val="30000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 algn="l" eaLnBrk="0" hangingPunct="0">
              <a:spcBef>
                <a:spcPct val="30000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ClrTx/>
              <a:buFontTx/>
              <a:buNone/>
            </a:pPr>
            <a:r>
              <a:rPr lang="hu-HU" altLang="hu-HU">
                <a:solidFill>
                  <a:srgbClr val="0D0147"/>
                </a:solidFill>
                <a:latin typeface="Tahoma" panose="020B0604030504040204" pitchFamily="34" charset="0"/>
              </a:rPr>
              <a:t>Információvédelem Menedzselése XX. Szakmai Fórum</a:t>
            </a:r>
          </a:p>
        </p:txBody>
      </p:sp>
      <p:sp>
        <p:nvSpPr>
          <p:cNvPr id="77833" name="Text Box 6">
            <a:extLst>
              <a:ext uri="{FF2B5EF4-FFF2-40B4-BE49-F238E27FC236}">
                <a16:creationId xmlns:a16="http://schemas.microsoft.com/office/drawing/2014/main" id="{94E4AA51-F2BF-460C-9370-D30CC7E372B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0"/>
            <a:ext cx="2971800" cy="487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360" tIns="45360" rIns="90360" bIns="45360"/>
          <a:lstStyle>
            <a:lvl1pPr algn="l" eaLnBrk="0" hangingPunct="0">
              <a:spcBef>
                <a:spcPct val="30000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 algn="l" eaLnBrk="0" hangingPunct="0">
              <a:spcBef>
                <a:spcPct val="30000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 algn="l" eaLnBrk="0" hangingPunct="0">
              <a:spcBef>
                <a:spcPct val="30000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 algn="l" eaLnBrk="0" hangingPunct="0">
              <a:spcBef>
                <a:spcPct val="30000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 algn="l" eaLnBrk="0" hangingPunct="0">
              <a:spcBef>
                <a:spcPct val="30000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ClrTx/>
              <a:buFontTx/>
              <a:buNone/>
            </a:pPr>
            <a:r>
              <a:rPr lang="hu-HU" altLang="hu-HU">
                <a:solidFill>
                  <a:srgbClr val="0D0147"/>
                </a:solidFill>
                <a:latin typeface="Tahoma" panose="020B0604030504040204" pitchFamily="34" charset="0"/>
              </a:rPr>
              <a:t>Információvédelem Menedzselése XX. Szakmai Fórum</a:t>
            </a:r>
          </a:p>
        </p:txBody>
      </p:sp>
      <p:sp>
        <p:nvSpPr>
          <p:cNvPr id="77834" name="Rectangle 7">
            <a:extLst>
              <a:ext uri="{FF2B5EF4-FFF2-40B4-BE49-F238E27FC236}">
                <a16:creationId xmlns:a16="http://schemas.microsoft.com/office/drawing/2014/main" id="{9055A958-DCBB-49AC-A25B-1FC7B953E81B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xfrm>
            <a:off x="788988" y="731838"/>
            <a:ext cx="5281612" cy="3656012"/>
          </a:xfrm>
          <a:solidFill>
            <a:srgbClr val="FFFFFF"/>
          </a:solidFill>
          <a:ln/>
        </p:spPr>
      </p:sp>
      <p:sp>
        <p:nvSpPr>
          <p:cNvPr id="77835" name="Text Box 8">
            <a:extLst>
              <a:ext uri="{FF2B5EF4-FFF2-40B4-BE49-F238E27FC236}">
                <a16:creationId xmlns:a16="http://schemas.microsoft.com/office/drawing/2014/main" id="{1C2B25F2-AC6C-4E95-9CEB-2EBB94E26200}"/>
              </a:ext>
            </a:extLst>
          </p:cNvPr>
          <p:cNvSpPr>
            <a:spLocks noChangeArrowheads="1"/>
          </p:cNvSpPr>
          <p:nvPr>
            <p:ph type="body" idx="1"/>
          </p:nvPr>
        </p:nvSpPr>
        <p:spPr>
          <a:xfrm>
            <a:off x="914400" y="4630738"/>
            <a:ext cx="5027613" cy="438785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ts val="450"/>
              </a:spcBef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hu-HU" altLang="hu-HU">
                <a:latin typeface="Times New Roman" panose="02020603050405020304" pitchFamily="18" charset="0"/>
              </a:rPr>
              <a:t>2005-ös döntés</a:t>
            </a:r>
          </a:p>
          <a:p>
            <a:pPr eaLnBrk="1" hangingPunct="1">
              <a:spcBef>
                <a:spcPts val="450"/>
              </a:spcBef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hu-HU" altLang="hu-HU">
              <a:latin typeface="Times New Roman" panose="02020603050405020304" pitchFamily="18" charset="0"/>
            </a:endParaRPr>
          </a:p>
          <a:p>
            <a:pPr eaLnBrk="1" hangingPunct="1">
              <a:spcBef>
                <a:spcPts val="450"/>
              </a:spcBef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hu-HU" altLang="hu-HU">
                <a:latin typeface="Times New Roman" panose="02020603050405020304" pitchFamily="18" charset="0"/>
              </a:rPr>
              <a:t>Ifjúsági tagozat</a:t>
            </a: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890" name="Rectangle 5">
            <a:extLst>
              <a:ext uri="{FF2B5EF4-FFF2-40B4-BE49-F238E27FC236}">
                <a16:creationId xmlns:a16="http://schemas.microsoft.com/office/drawing/2014/main" id="{848767F3-CDCE-4AD6-9BAF-9E63E78AA21B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0" y="0"/>
            <a:ext cx="2965450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360" tIns="45360" rIns="90360" bIns="45360"/>
          <a:lstStyle>
            <a:lvl1pPr algn="l" eaLnBrk="0" hangingPunct="0">
              <a:spcBef>
                <a:spcPct val="30000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 algn="l" eaLnBrk="0" hangingPunct="0">
              <a:spcBef>
                <a:spcPct val="30000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 algn="l" eaLnBrk="0" hangingPunct="0">
              <a:spcBef>
                <a:spcPct val="30000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 algn="l" eaLnBrk="0" hangingPunct="0">
              <a:spcBef>
                <a:spcPct val="30000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 algn="l" eaLnBrk="0" hangingPunct="0">
              <a:spcBef>
                <a:spcPct val="30000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ClrTx/>
              <a:buFontTx/>
              <a:buNone/>
            </a:pPr>
            <a:r>
              <a:rPr lang="hu-HU" altLang="hu-HU">
                <a:solidFill>
                  <a:srgbClr val="0D0147"/>
                </a:solidFill>
                <a:latin typeface="Tahoma" panose="020B0604030504040204" pitchFamily="34" charset="0"/>
                <a:cs typeface="Segoe UI" panose="020B0502040204020203" pitchFamily="34" charset="0"/>
              </a:rPr>
              <a:t>Információvédelem Menedzselése VIII. Szakmai Fórum</a:t>
            </a:r>
          </a:p>
        </p:txBody>
      </p:sp>
      <p:sp>
        <p:nvSpPr>
          <p:cNvPr id="165891" name="Rectangle 10">
            <a:extLst>
              <a:ext uri="{FF2B5EF4-FFF2-40B4-BE49-F238E27FC236}">
                <a16:creationId xmlns:a16="http://schemas.microsoft.com/office/drawing/2014/main" id="{269B9EA8-8B1E-4C60-BA2E-86189F705009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3884613" y="9263063"/>
            <a:ext cx="2965450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360" tIns="45360" rIns="90360" bIns="45360" anchor="b"/>
          <a:lstStyle>
            <a:lvl1pPr algn="l" eaLnBrk="0" hangingPunct="0">
              <a:spcBef>
                <a:spcPct val="30000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 algn="l" eaLnBrk="0" hangingPunct="0">
              <a:spcBef>
                <a:spcPct val="30000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 algn="l" eaLnBrk="0" hangingPunct="0">
              <a:spcBef>
                <a:spcPct val="30000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 algn="l" eaLnBrk="0" hangingPunct="0">
              <a:spcBef>
                <a:spcPct val="30000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 algn="l" eaLnBrk="0" hangingPunct="0">
              <a:spcBef>
                <a:spcPct val="30000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 algn="r" eaLnBrk="1" hangingPunct="1">
              <a:lnSpc>
                <a:spcPct val="100000"/>
              </a:lnSpc>
              <a:spcBef>
                <a:spcPct val="0"/>
              </a:spcBef>
              <a:buClrTx/>
              <a:buFontTx/>
              <a:buNone/>
            </a:pPr>
            <a:fld id="{3C477A3C-407A-4FC7-B61F-5B24C11A70CA}" type="slidenum">
              <a:rPr lang="hu-HU" altLang="hu-HU">
                <a:solidFill>
                  <a:srgbClr val="0D0147"/>
                </a:solidFill>
                <a:latin typeface="Tahoma" panose="020B0604030504040204" pitchFamily="34" charset="0"/>
                <a:cs typeface="Segoe UI" panose="020B0502040204020203" pitchFamily="34" charset="0"/>
              </a:rPr>
              <a:pPr algn="r" eaLnBrk="1" hangingPunct="1">
                <a:lnSpc>
                  <a:spcPct val="100000"/>
                </a:lnSpc>
                <a:spcBef>
                  <a:spcPct val="0"/>
                </a:spcBef>
                <a:buClrTx/>
                <a:buFontTx/>
                <a:buNone/>
              </a:pPr>
              <a:t>12</a:t>
            </a:fld>
            <a:endParaRPr lang="hu-HU" altLang="hu-HU">
              <a:solidFill>
                <a:srgbClr val="0D0147"/>
              </a:solidFill>
              <a:latin typeface="Tahoma" panose="020B0604030504040204" pitchFamily="34" charset="0"/>
              <a:cs typeface="Segoe UI" panose="020B0502040204020203" pitchFamily="34" charset="0"/>
            </a:endParaRPr>
          </a:p>
        </p:txBody>
      </p:sp>
      <p:sp>
        <p:nvSpPr>
          <p:cNvPr id="165892" name="Text Box 1">
            <a:extLst>
              <a:ext uri="{FF2B5EF4-FFF2-40B4-BE49-F238E27FC236}">
                <a16:creationId xmlns:a16="http://schemas.microsoft.com/office/drawing/2014/main" id="{B7920BAB-D5A5-445A-B5AD-8C8E7DB18A4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0"/>
            <a:ext cx="2967038" cy="482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360" tIns="45360" rIns="90360" bIns="45360"/>
          <a:lstStyle>
            <a:lvl1pPr algn="l" eaLnBrk="0" hangingPunct="0">
              <a:spcBef>
                <a:spcPct val="30000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 algn="l" eaLnBrk="0" hangingPunct="0">
              <a:spcBef>
                <a:spcPct val="30000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 algn="l" eaLnBrk="0" hangingPunct="0">
              <a:spcBef>
                <a:spcPct val="30000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 algn="l" eaLnBrk="0" hangingPunct="0">
              <a:spcBef>
                <a:spcPct val="30000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 algn="l" eaLnBrk="0" hangingPunct="0">
              <a:spcBef>
                <a:spcPct val="30000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ClrTx/>
              <a:buFontTx/>
              <a:buNone/>
            </a:pPr>
            <a:r>
              <a:rPr lang="hu-HU" altLang="hu-HU">
                <a:solidFill>
                  <a:srgbClr val="0D0147"/>
                </a:solidFill>
                <a:latin typeface="Tahoma" panose="020B0604030504040204" pitchFamily="34" charset="0"/>
              </a:rPr>
              <a:t>Információvédelem Menedzselése VIII. Szakmai Fórum</a:t>
            </a:r>
          </a:p>
        </p:txBody>
      </p:sp>
      <p:sp>
        <p:nvSpPr>
          <p:cNvPr id="165893" name="Text Box 2">
            <a:extLst>
              <a:ext uri="{FF2B5EF4-FFF2-40B4-BE49-F238E27FC236}">
                <a16:creationId xmlns:a16="http://schemas.microsoft.com/office/drawing/2014/main" id="{58C7ED85-E603-47F5-B37D-ABAC4A57C4A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84613" y="9263063"/>
            <a:ext cx="2967037" cy="482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360" tIns="45360" rIns="90360" bIns="45360" anchor="b"/>
          <a:lstStyle>
            <a:lvl1pPr algn="l" eaLnBrk="0" hangingPunct="0">
              <a:spcBef>
                <a:spcPct val="30000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 algn="l" eaLnBrk="0" hangingPunct="0">
              <a:spcBef>
                <a:spcPct val="30000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 algn="l" eaLnBrk="0" hangingPunct="0">
              <a:spcBef>
                <a:spcPct val="30000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 algn="l" eaLnBrk="0" hangingPunct="0">
              <a:spcBef>
                <a:spcPct val="30000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 algn="l" eaLnBrk="0" hangingPunct="0">
              <a:spcBef>
                <a:spcPct val="30000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 algn="r" eaLnBrk="1" hangingPunct="1">
              <a:lnSpc>
                <a:spcPct val="100000"/>
              </a:lnSpc>
              <a:spcBef>
                <a:spcPct val="0"/>
              </a:spcBef>
              <a:buClrTx/>
              <a:buFontTx/>
              <a:buNone/>
            </a:pPr>
            <a:fld id="{805E5C0D-3E6D-42D7-BC43-048C4ABFE991}" type="slidenum">
              <a:rPr lang="hu-HU" altLang="hu-HU">
                <a:solidFill>
                  <a:srgbClr val="0D0147"/>
                </a:solidFill>
                <a:latin typeface="Tahoma" panose="020B0604030504040204" pitchFamily="34" charset="0"/>
              </a:rPr>
              <a:pPr algn="r" eaLnBrk="1" hangingPunct="1">
                <a:lnSpc>
                  <a:spcPct val="100000"/>
                </a:lnSpc>
                <a:spcBef>
                  <a:spcPct val="0"/>
                </a:spcBef>
                <a:buClrTx/>
                <a:buFontTx/>
                <a:buNone/>
              </a:pPr>
              <a:t>12</a:t>
            </a:fld>
            <a:endParaRPr lang="hu-HU" altLang="hu-HU">
              <a:solidFill>
                <a:srgbClr val="0D0147"/>
              </a:solidFill>
              <a:latin typeface="Tahoma" panose="020B0604030504040204" pitchFamily="34" charset="0"/>
            </a:endParaRPr>
          </a:p>
        </p:txBody>
      </p:sp>
      <p:sp>
        <p:nvSpPr>
          <p:cNvPr id="165894" name="Text Box 3">
            <a:extLst>
              <a:ext uri="{FF2B5EF4-FFF2-40B4-BE49-F238E27FC236}">
                <a16:creationId xmlns:a16="http://schemas.microsoft.com/office/drawing/2014/main" id="{4D58289E-3DD4-42D4-8386-2CE52530AFE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0"/>
            <a:ext cx="2970213" cy="485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360" tIns="45360" rIns="90360" bIns="45360"/>
          <a:lstStyle>
            <a:lvl1pPr algn="l" eaLnBrk="0" hangingPunct="0">
              <a:spcBef>
                <a:spcPct val="30000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 algn="l" eaLnBrk="0" hangingPunct="0">
              <a:spcBef>
                <a:spcPct val="30000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 algn="l" eaLnBrk="0" hangingPunct="0">
              <a:spcBef>
                <a:spcPct val="30000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 algn="l" eaLnBrk="0" hangingPunct="0">
              <a:spcBef>
                <a:spcPct val="30000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 algn="l" eaLnBrk="0" hangingPunct="0">
              <a:spcBef>
                <a:spcPct val="30000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ClrTx/>
              <a:buFontTx/>
              <a:buNone/>
            </a:pPr>
            <a:r>
              <a:rPr lang="hu-HU" altLang="hu-HU">
                <a:solidFill>
                  <a:srgbClr val="0D0147"/>
                </a:solidFill>
                <a:latin typeface="Tahoma" panose="020B0604030504040204" pitchFamily="34" charset="0"/>
              </a:rPr>
              <a:t>Információvédelem Menedzselése VIII. Szakmai Fórum</a:t>
            </a:r>
          </a:p>
        </p:txBody>
      </p:sp>
      <p:sp>
        <p:nvSpPr>
          <p:cNvPr id="165895" name="Text Box 4">
            <a:extLst>
              <a:ext uri="{FF2B5EF4-FFF2-40B4-BE49-F238E27FC236}">
                <a16:creationId xmlns:a16="http://schemas.microsoft.com/office/drawing/2014/main" id="{491AFC31-C8ED-4D6D-A7DE-D7709F15884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84613" y="9263063"/>
            <a:ext cx="2970212" cy="485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360" tIns="45360" rIns="90360" bIns="45360" anchor="b"/>
          <a:lstStyle>
            <a:lvl1pPr algn="l" eaLnBrk="0" hangingPunct="0">
              <a:spcBef>
                <a:spcPct val="30000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 algn="l" eaLnBrk="0" hangingPunct="0">
              <a:spcBef>
                <a:spcPct val="30000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 algn="l" eaLnBrk="0" hangingPunct="0">
              <a:spcBef>
                <a:spcPct val="30000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 algn="l" eaLnBrk="0" hangingPunct="0">
              <a:spcBef>
                <a:spcPct val="30000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 algn="l" eaLnBrk="0" hangingPunct="0">
              <a:spcBef>
                <a:spcPct val="30000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 algn="r" eaLnBrk="1" hangingPunct="1">
              <a:lnSpc>
                <a:spcPct val="100000"/>
              </a:lnSpc>
              <a:spcBef>
                <a:spcPct val="0"/>
              </a:spcBef>
              <a:buClrTx/>
              <a:buFontTx/>
              <a:buNone/>
            </a:pPr>
            <a:fld id="{8442183B-61D4-4152-AB23-5A9B453F0AF7}" type="slidenum">
              <a:rPr lang="hu-HU" altLang="hu-HU">
                <a:solidFill>
                  <a:srgbClr val="0D0147"/>
                </a:solidFill>
                <a:latin typeface="Tahoma" panose="020B0604030504040204" pitchFamily="34" charset="0"/>
              </a:rPr>
              <a:pPr algn="r" eaLnBrk="1" hangingPunct="1">
                <a:lnSpc>
                  <a:spcPct val="100000"/>
                </a:lnSpc>
                <a:spcBef>
                  <a:spcPct val="0"/>
                </a:spcBef>
                <a:buClrTx/>
                <a:buFontTx/>
                <a:buNone/>
              </a:pPr>
              <a:t>12</a:t>
            </a:fld>
            <a:endParaRPr lang="hu-HU" altLang="hu-HU">
              <a:solidFill>
                <a:srgbClr val="0D0147"/>
              </a:solidFill>
              <a:latin typeface="Tahoma" panose="020B0604030504040204" pitchFamily="34" charset="0"/>
            </a:endParaRPr>
          </a:p>
        </p:txBody>
      </p:sp>
      <p:sp>
        <p:nvSpPr>
          <p:cNvPr id="165896" name="Text Box 5">
            <a:extLst>
              <a:ext uri="{FF2B5EF4-FFF2-40B4-BE49-F238E27FC236}">
                <a16:creationId xmlns:a16="http://schemas.microsoft.com/office/drawing/2014/main" id="{950F9B84-10A2-4AE3-86AD-05097D7CD6C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0"/>
            <a:ext cx="2971800" cy="487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360" tIns="45360" rIns="90360" bIns="45360"/>
          <a:lstStyle>
            <a:lvl1pPr algn="l" eaLnBrk="0" hangingPunct="0">
              <a:spcBef>
                <a:spcPct val="30000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 algn="l" eaLnBrk="0" hangingPunct="0">
              <a:spcBef>
                <a:spcPct val="30000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 algn="l" eaLnBrk="0" hangingPunct="0">
              <a:spcBef>
                <a:spcPct val="30000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 algn="l" eaLnBrk="0" hangingPunct="0">
              <a:spcBef>
                <a:spcPct val="30000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 algn="l" eaLnBrk="0" hangingPunct="0">
              <a:spcBef>
                <a:spcPct val="30000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ClrTx/>
              <a:buFontTx/>
              <a:buNone/>
            </a:pPr>
            <a:r>
              <a:rPr lang="hu-HU" altLang="hu-HU">
                <a:solidFill>
                  <a:srgbClr val="0D0147"/>
                </a:solidFill>
                <a:latin typeface="Tahoma" panose="020B0604030504040204" pitchFamily="34" charset="0"/>
              </a:rPr>
              <a:t>Információvédelem Menedzselése XX. Szakmai Fórum</a:t>
            </a:r>
          </a:p>
        </p:txBody>
      </p:sp>
      <p:sp>
        <p:nvSpPr>
          <p:cNvPr id="165897" name="Text Box 6">
            <a:extLst>
              <a:ext uri="{FF2B5EF4-FFF2-40B4-BE49-F238E27FC236}">
                <a16:creationId xmlns:a16="http://schemas.microsoft.com/office/drawing/2014/main" id="{D592A19A-625A-4A5F-9D79-22CC1712227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0"/>
            <a:ext cx="2971800" cy="487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360" tIns="45360" rIns="90360" bIns="45360"/>
          <a:lstStyle>
            <a:lvl1pPr algn="l" eaLnBrk="0" hangingPunct="0">
              <a:spcBef>
                <a:spcPct val="30000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 algn="l" eaLnBrk="0" hangingPunct="0">
              <a:spcBef>
                <a:spcPct val="30000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 algn="l" eaLnBrk="0" hangingPunct="0">
              <a:spcBef>
                <a:spcPct val="30000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 algn="l" eaLnBrk="0" hangingPunct="0">
              <a:spcBef>
                <a:spcPct val="30000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 algn="l" eaLnBrk="0" hangingPunct="0">
              <a:spcBef>
                <a:spcPct val="30000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ClrTx/>
              <a:buFontTx/>
              <a:buNone/>
            </a:pPr>
            <a:r>
              <a:rPr lang="hu-HU" altLang="hu-HU">
                <a:solidFill>
                  <a:srgbClr val="0D0147"/>
                </a:solidFill>
                <a:latin typeface="Tahoma" panose="020B0604030504040204" pitchFamily="34" charset="0"/>
              </a:rPr>
              <a:t>Információvédelem Menedzselése XX. Szakmai Fórum</a:t>
            </a:r>
          </a:p>
        </p:txBody>
      </p:sp>
      <p:sp>
        <p:nvSpPr>
          <p:cNvPr id="165898" name="Rectangle 7">
            <a:extLst>
              <a:ext uri="{FF2B5EF4-FFF2-40B4-BE49-F238E27FC236}">
                <a16:creationId xmlns:a16="http://schemas.microsoft.com/office/drawing/2014/main" id="{E1A33ECC-E342-41F2-9782-ABFB9DADA663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xfrm>
            <a:off x="788988" y="731838"/>
            <a:ext cx="5281612" cy="3656012"/>
          </a:xfrm>
          <a:solidFill>
            <a:srgbClr val="FFFFFF"/>
          </a:solidFill>
          <a:ln/>
        </p:spPr>
      </p:sp>
      <p:sp>
        <p:nvSpPr>
          <p:cNvPr id="165899" name="Text Box 8">
            <a:extLst>
              <a:ext uri="{FF2B5EF4-FFF2-40B4-BE49-F238E27FC236}">
                <a16:creationId xmlns:a16="http://schemas.microsoft.com/office/drawing/2014/main" id="{26922159-C26F-4074-ABFF-26B21AC120DD}"/>
              </a:ext>
            </a:extLst>
          </p:cNvPr>
          <p:cNvSpPr>
            <a:spLocks noChangeArrowheads="1"/>
          </p:cNvSpPr>
          <p:nvPr>
            <p:ph type="body" idx="1"/>
          </p:nvPr>
        </p:nvSpPr>
        <p:spPr>
          <a:xfrm>
            <a:off x="914400" y="4630738"/>
            <a:ext cx="5027613" cy="438785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ts val="450"/>
              </a:spcBef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hu-HU" altLang="hu-HU">
                <a:latin typeface="Times New Roman" panose="02020603050405020304" pitchFamily="18" charset="0"/>
              </a:rPr>
              <a:t>2005-ös döntés</a:t>
            </a:r>
          </a:p>
          <a:p>
            <a:pPr eaLnBrk="1" hangingPunct="1">
              <a:spcBef>
                <a:spcPts val="450"/>
              </a:spcBef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hu-HU" altLang="hu-HU">
              <a:latin typeface="Times New Roman" panose="02020603050405020304" pitchFamily="18" charset="0"/>
            </a:endParaRPr>
          </a:p>
          <a:p>
            <a:pPr eaLnBrk="1" hangingPunct="1">
              <a:spcBef>
                <a:spcPts val="450"/>
              </a:spcBef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hu-HU" altLang="hu-HU">
                <a:latin typeface="Times New Roman" panose="02020603050405020304" pitchFamily="18" charset="0"/>
              </a:rPr>
              <a:t>Ifjúsági tagozat</a:t>
            </a: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TextShape 1"/>
          <p:cNvSpPr txBox="1"/>
          <p:nvPr/>
        </p:nvSpPr>
        <p:spPr>
          <a:xfrm>
            <a:off x="0" y="0"/>
            <a:ext cx="2972520" cy="49752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100000"/>
              </a:lnSpc>
            </a:pPr>
            <a:r>
              <a:rPr lang="hu-HU" sz="1200" b="1">
                <a:solidFill>
                  <a:srgbClr val="0D0147"/>
                </a:solidFill>
                <a:latin typeface="Tahoma"/>
                <a:ea typeface="+mn-ea"/>
              </a:rPr>
              <a:t>Információvédelem Menedzselése LVI. Szakmai Fórum</a:t>
            </a:r>
            <a:endParaRPr/>
          </a:p>
        </p:txBody>
      </p:sp>
      <p:sp>
        <p:nvSpPr>
          <p:cNvPr id="163" name="PlaceHolder 2"/>
          <p:cNvSpPr>
            <a:spLocks noGrp="1"/>
          </p:cNvSpPr>
          <p:nvPr>
            <p:ph type="body"/>
          </p:nvPr>
        </p:nvSpPr>
        <p:spPr>
          <a:xfrm>
            <a:off x="914040" y="4723920"/>
            <a:ext cx="5029920" cy="447552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85358038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30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89150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31" name="PlaceHolder 3"/>
          <p:cNvSpPr>
            <a:spLocks noGrp="1"/>
          </p:cNvSpPr>
          <p:nvPr>
            <p:ph type="body"/>
          </p:nvPr>
        </p:nvSpPr>
        <p:spPr>
          <a:xfrm>
            <a:off x="495000" y="3681720"/>
            <a:ext cx="89150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33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34" name="PlaceHolder 3"/>
          <p:cNvSpPr>
            <a:spLocks noGrp="1"/>
          </p:cNvSpPr>
          <p:nvPr>
            <p:ph type="body"/>
          </p:nvPr>
        </p:nvSpPr>
        <p:spPr>
          <a:xfrm>
            <a:off x="5063040" y="16045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35" name="PlaceHolder 4"/>
          <p:cNvSpPr>
            <a:spLocks noGrp="1"/>
          </p:cNvSpPr>
          <p:nvPr>
            <p:ph type="body"/>
          </p:nvPr>
        </p:nvSpPr>
        <p:spPr>
          <a:xfrm>
            <a:off x="5063040" y="36817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36" name="PlaceHolder 5"/>
          <p:cNvSpPr>
            <a:spLocks noGrp="1"/>
          </p:cNvSpPr>
          <p:nvPr>
            <p:ph type="body"/>
          </p:nvPr>
        </p:nvSpPr>
        <p:spPr>
          <a:xfrm>
            <a:off x="495000" y="36817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38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39" name="PlaceHolder 3"/>
          <p:cNvSpPr>
            <a:spLocks noGrp="1"/>
          </p:cNvSpPr>
          <p:nvPr>
            <p:ph type="body"/>
          </p:nvPr>
        </p:nvSpPr>
        <p:spPr>
          <a:xfrm>
            <a:off x="5063040" y="16045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pic>
        <p:nvPicPr>
          <p:cNvPr id="40" name="Kép 39"/>
          <p:cNvPicPr/>
          <p:nvPr/>
        </p:nvPicPr>
        <p:blipFill>
          <a:blip r:embed="rId2"/>
          <a:stretch>
            <a:fillRect/>
          </a:stretch>
        </p:blipFill>
        <p:spPr>
          <a:xfrm>
            <a:off x="6049440" y="3681360"/>
            <a:ext cx="2377440" cy="1896840"/>
          </a:xfrm>
          <a:prstGeom prst="rect">
            <a:avLst/>
          </a:prstGeom>
        </p:spPr>
      </p:pic>
      <p:pic>
        <p:nvPicPr>
          <p:cNvPr id="41" name="Kép 40"/>
          <p:cNvPicPr/>
          <p:nvPr/>
        </p:nvPicPr>
        <p:blipFill>
          <a:blip r:embed="rId2"/>
          <a:stretch>
            <a:fillRect/>
          </a:stretch>
        </p:blipFill>
        <p:spPr>
          <a:xfrm>
            <a:off x="1481400" y="3681360"/>
            <a:ext cx="2377440" cy="189684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51" name="PlaceHolder 2"/>
          <p:cNvSpPr>
            <a:spLocks noGrp="1"/>
          </p:cNvSpPr>
          <p:nvPr>
            <p:ph type="subTitle"/>
          </p:nvPr>
        </p:nvSpPr>
        <p:spPr>
          <a:xfrm>
            <a:off x="495000" y="1604520"/>
            <a:ext cx="8915040" cy="397764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pPr algn="ctr"/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53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8915040" cy="397728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55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4350240" cy="397728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56" name="PlaceHolder 3"/>
          <p:cNvSpPr>
            <a:spLocks noGrp="1"/>
          </p:cNvSpPr>
          <p:nvPr>
            <p:ph type="body"/>
          </p:nvPr>
        </p:nvSpPr>
        <p:spPr>
          <a:xfrm>
            <a:off x="5063040" y="1604520"/>
            <a:ext cx="4350240" cy="397728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PlaceHolder 1"/>
          <p:cNvSpPr>
            <a:spLocks noGrp="1"/>
          </p:cNvSpPr>
          <p:nvPr>
            <p:ph type="subTitle"/>
          </p:nvPr>
        </p:nvSpPr>
        <p:spPr>
          <a:xfrm>
            <a:off x="495000" y="273600"/>
            <a:ext cx="8915040" cy="530820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pPr algn="ctr"/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60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61" name="PlaceHolder 3"/>
          <p:cNvSpPr>
            <a:spLocks noGrp="1"/>
          </p:cNvSpPr>
          <p:nvPr>
            <p:ph type="body"/>
          </p:nvPr>
        </p:nvSpPr>
        <p:spPr>
          <a:xfrm>
            <a:off x="495000" y="36817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62" name="PlaceHolder 4"/>
          <p:cNvSpPr>
            <a:spLocks noGrp="1"/>
          </p:cNvSpPr>
          <p:nvPr>
            <p:ph type="body"/>
          </p:nvPr>
        </p:nvSpPr>
        <p:spPr>
          <a:xfrm>
            <a:off x="5063040" y="1604520"/>
            <a:ext cx="4350240" cy="397728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9" name="PlaceHolder 2"/>
          <p:cNvSpPr>
            <a:spLocks noGrp="1"/>
          </p:cNvSpPr>
          <p:nvPr>
            <p:ph type="subTitle"/>
          </p:nvPr>
        </p:nvSpPr>
        <p:spPr>
          <a:xfrm>
            <a:off x="495000" y="1604520"/>
            <a:ext cx="8915040" cy="397764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pPr algn="ctr"/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64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4350240" cy="397728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65" name="PlaceHolder 3"/>
          <p:cNvSpPr>
            <a:spLocks noGrp="1"/>
          </p:cNvSpPr>
          <p:nvPr>
            <p:ph type="body"/>
          </p:nvPr>
        </p:nvSpPr>
        <p:spPr>
          <a:xfrm>
            <a:off x="5063040" y="16045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66" name="PlaceHolder 4"/>
          <p:cNvSpPr>
            <a:spLocks noGrp="1"/>
          </p:cNvSpPr>
          <p:nvPr>
            <p:ph type="body"/>
          </p:nvPr>
        </p:nvSpPr>
        <p:spPr>
          <a:xfrm>
            <a:off x="5063040" y="36817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68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69" name="PlaceHolder 3"/>
          <p:cNvSpPr>
            <a:spLocks noGrp="1"/>
          </p:cNvSpPr>
          <p:nvPr>
            <p:ph type="body"/>
          </p:nvPr>
        </p:nvSpPr>
        <p:spPr>
          <a:xfrm>
            <a:off x="5063040" y="16045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70" name="PlaceHolder 4"/>
          <p:cNvSpPr>
            <a:spLocks noGrp="1"/>
          </p:cNvSpPr>
          <p:nvPr>
            <p:ph type="body"/>
          </p:nvPr>
        </p:nvSpPr>
        <p:spPr>
          <a:xfrm>
            <a:off x="495000" y="3681720"/>
            <a:ext cx="891468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72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89150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73" name="PlaceHolder 3"/>
          <p:cNvSpPr>
            <a:spLocks noGrp="1"/>
          </p:cNvSpPr>
          <p:nvPr>
            <p:ph type="body"/>
          </p:nvPr>
        </p:nvSpPr>
        <p:spPr>
          <a:xfrm>
            <a:off x="495000" y="3681720"/>
            <a:ext cx="89150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75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76" name="PlaceHolder 3"/>
          <p:cNvSpPr>
            <a:spLocks noGrp="1"/>
          </p:cNvSpPr>
          <p:nvPr>
            <p:ph type="body"/>
          </p:nvPr>
        </p:nvSpPr>
        <p:spPr>
          <a:xfrm>
            <a:off x="5063040" y="16045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77" name="PlaceHolder 4"/>
          <p:cNvSpPr>
            <a:spLocks noGrp="1"/>
          </p:cNvSpPr>
          <p:nvPr>
            <p:ph type="body"/>
          </p:nvPr>
        </p:nvSpPr>
        <p:spPr>
          <a:xfrm>
            <a:off x="5063040" y="36817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78" name="PlaceHolder 5"/>
          <p:cNvSpPr>
            <a:spLocks noGrp="1"/>
          </p:cNvSpPr>
          <p:nvPr>
            <p:ph type="body"/>
          </p:nvPr>
        </p:nvSpPr>
        <p:spPr>
          <a:xfrm>
            <a:off x="495000" y="36817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80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81" name="PlaceHolder 3"/>
          <p:cNvSpPr>
            <a:spLocks noGrp="1"/>
          </p:cNvSpPr>
          <p:nvPr>
            <p:ph type="body"/>
          </p:nvPr>
        </p:nvSpPr>
        <p:spPr>
          <a:xfrm>
            <a:off x="5063040" y="16045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pic>
        <p:nvPicPr>
          <p:cNvPr id="82" name="Kép 81"/>
          <p:cNvPicPr/>
          <p:nvPr/>
        </p:nvPicPr>
        <p:blipFill>
          <a:blip r:embed="rId2"/>
          <a:stretch>
            <a:fillRect/>
          </a:stretch>
        </p:blipFill>
        <p:spPr>
          <a:xfrm>
            <a:off x="6049440" y="3681360"/>
            <a:ext cx="2377440" cy="1896840"/>
          </a:xfrm>
          <a:prstGeom prst="rect">
            <a:avLst/>
          </a:prstGeom>
        </p:spPr>
      </p:pic>
      <p:pic>
        <p:nvPicPr>
          <p:cNvPr id="83" name="Kép 82"/>
          <p:cNvPicPr/>
          <p:nvPr/>
        </p:nvPicPr>
        <p:blipFill>
          <a:blip r:embed="rId2"/>
          <a:stretch>
            <a:fillRect/>
          </a:stretch>
        </p:blipFill>
        <p:spPr>
          <a:xfrm>
            <a:off x="1481400" y="3681360"/>
            <a:ext cx="2377440" cy="189684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11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8915040" cy="397728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13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4350240" cy="397728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14" name="PlaceHolder 3"/>
          <p:cNvSpPr>
            <a:spLocks noGrp="1"/>
          </p:cNvSpPr>
          <p:nvPr>
            <p:ph type="body"/>
          </p:nvPr>
        </p:nvSpPr>
        <p:spPr>
          <a:xfrm>
            <a:off x="5063040" y="1604520"/>
            <a:ext cx="4350240" cy="397728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laceHolder 1"/>
          <p:cNvSpPr>
            <a:spLocks noGrp="1"/>
          </p:cNvSpPr>
          <p:nvPr>
            <p:ph type="subTitle"/>
          </p:nvPr>
        </p:nvSpPr>
        <p:spPr>
          <a:xfrm>
            <a:off x="495000" y="273600"/>
            <a:ext cx="8915040" cy="530820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pPr algn="ctr"/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18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19" name="PlaceHolder 3"/>
          <p:cNvSpPr>
            <a:spLocks noGrp="1"/>
          </p:cNvSpPr>
          <p:nvPr>
            <p:ph type="body"/>
          </p:nvPr>
        </p:nvSpPr>
        <p:spPr>
          <a:xfrm>
            <a:off x="495000" y="36817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20" name="PlaceHolder 4"/>
          <p:cNvSpPr>
            <a:spLocks noGrp="1"/>
          </p:cNvSpPr>
          <p:nvPr>
            <p:ph type="body"/>
          </p:nvPr>
        </p:nvSpPr>
        <p:spPr>
          <a:xfrm>
            <a:off x="5063040" y="1604520"/>
            <a:ext cx="4350240" cy="397728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22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4350240" cy="397728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23" name="PlaceHolder 3"/>
          <p:cNvSpPr>
            <a:spLocks noGrp="1"/>
          </p:cNvSpPr>
          <p:nvPr>
            <p:ph type="body"/>
          </p:nvPr>
        </p:nvSpPr>
        <p:spPr>
          <a:xfrm>
            <a:off x="5063040" y="16045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24" name="PlaceHolder 4"/>
          <p:cNvSpPr>
            <a:spLocks noGrp="1"/>
          </p:cNvSpPr>
          <p:nvPr>
            <p:ph type="body"/>
          </p:nvPr>
        </p:nvSpPr>
        <p:spPr>
          <a:xfrm>
            <a:off x="5063040" y="36817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26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27" name="PlaceHolder 3"/>
          <p:cNvSpPr>
            <a:spLocks noGrp="1"/>
          </p:cNvSpPr>
          <p:nvPr>
            <p:ph type="body"/>
          </p:nvPr>
        </p:nvSpPr>
        <p:spPr>
          <a:xfrm>
            <a:off x="5063040" y="16045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28" name="PlaceHolder 4"/>
          <p:cNvSpPr>
            <a:spLocks noGrp="1"/>
          </p:cNvSpPr>
          <p:nvPr>
            <p:ph type="body"/>
          </p:nvPr>
        </p:nvSpPr>
        <p:spPr>
          <a:xfrm>
            <a:off x="495000" y="3681720"/>
            <a:ext cx="891468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4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17" Type="http://schemas.openxmlformats.org/officeDocument/2006/relationships/image" Target="../media/image4.png"/><Relationship Id="rId2" Type="http://schemas.openxmlformats.org/officeDocument/2006/relationships/slideLayout" Target="../slideLayouts/slideLayout14.xml"/><Relationship Id="rId16" Type="http://schemas.openxmlformats.org/officeDocument/2006/relationships/image" Target="../media/image3.png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9"/>
          <p:cNvPicPr/>
          <p:nvPr/>
        </p:nvPicPr>
        <p:blipFill>
          <a:blip r:embed="rId14"/>
          <a:stretch>
            <a:fillRect/>
          </a:stretch>
        </p:blipFill>
        <p:spPr>
          <a:xfrm>
            <a:off x="0" y="6324480"/>
            <a:ext cx="9905760" cy="533160"/>
          </a:xfrm>
          <a:prstGeom prst="rect">
            <a:avLst/>
          </a:prstGeom>
        </p:spPr>
      </p:pic>
      <p:pic>
        <p:nvPicPr>
          <p:cNvPr id="9" name="Picture 10"/>
          <p:cNvPicPr/>
          <p:nvPr/>
        </p:nvPicPr>
        <p:blipFill>
          <a:blip r:embed="rId15"/>
          <a:stretch>
            <a:fillRect/>
          </a:stretch>
        </p:blipFill>
        <p:spPr>
          <a:xfrm>
            <a:off x="8255160" y="5943600"/>
            <a:ext cx="1650600" cy="914040"/>
          </a:xfrm>
          <a:prstGeom prst="rect">
            <a:avLst/>
          </a:prstGeom>
        </p:spPr>
      </p:pic>
      <p:pic>
        <p:nvPicPr>
          <p:cNvPr id="2" name="Picture 28"/>
          <p:cNvPicPr/>
          <p:nvPr/>
        </p:nvPicPr>
        <p:blipFill>
          <a:blip r:embed="rId16"/>
          <a:stretch>
            <a:fillRect/>
          </a:stretch>
        </p:blipFill>
        <p:spPr>
          <a:xfrm>
            <a:off x="0" y="0"/>
            <a:ext cx="9905760" cy="657000"/>
          </a:xfrm>
          <a:prstGeom prst="rect">
            <a:avLst/>
          </a:prstGeom>
        </p:spPr>
      </p:pic>
      <p:sp>
        <p:nvSpPr>
          <p:cNvPr id="4" name="PlaceHolder 1"/>
          <p:cNvSpPr>
            <a:spLocks noGrp="1"/>
          </p:cNvSpPr>
          <p:nvPr>
            <p:ph type="title"/>
          </p:nvPr>
        </p:nvSpPr>
        <p:spPr>
          <a:xfrm>
            <a:off x="743040" y="2130480"/>
            <a:ext cx="8419680" cy="1469520"/>
          </a:xfrm>
          <a:prstGeom prst="rect">
            <a:avLst/>
          </a:prstGeom>
        </p:spPr>
        <p:txBody>
          <a:bodyPr anchor="ctr"/>
          <a:lstStyle/>
          <a:p>
            <a:pPr>
              <a:lnSpc>
                <a:spcPct val="100000"/>
              </a:lnSpc>
            </a:pPr>
            <a:r>
              <a:rPr lang="hu-HU" sz="2800" b="1">
                <a:solidFill>
                  <a:srgbClr val="0D0147"/>
                </a:solidFill>
                <a:latin typeface="Tahoma"/>
              </a:rPr>
              <a:t>Címszöveg formátumának szerkesztéseMintacím szerkesztése</a:t>
            </a:r>
            <a:endParaRPr/>
          </a:p>
        </p:txBody>
      </p:sp>
      <p:sp>
        <p:nvSpPr>
          <p:cNvPr id="5" name="PlaceHolder 2"/>
          <p:cNvSpPr>
            <a:spLocks noGrp="1"/>
          </p:cNvSpPr>
          <p:nvPr>
            <p:ph type="ftr"/>
          </p:nvPr>
        </p:nvSpPr>
        <p:spPr>
          <a:xfrm>
            <a:off x="3384720" y="6248520"/>
            <a:ext cx="3136680" cy="45684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6" name="PlaceHolder 3"/>
          <p:cNvSpPr>
            <a:spLocks noGrp="1"/>
          </p:cNvSpPr>
          <p:nvPr>
            <p:ph type="sldNum"/>
          </p:nvPr>
        </p:nvSpPr>
        <p:spPr>
          <a:xfrm>
            <a:off x="7264440" y="6019920"/>
            <a:ext cx="2063520" cy="49500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100000"/>
              </a:lnSpc>
            </a:pPr>
            <a:fld id="{F12E3200-EB64-45E5-A435-6433B747F1A3}" type="slidenum">
              <a:rPr lang="hu-HU" sz="1400">
                <a:solidFill>
                  <a:srgbClr val="000000"/>
                </a:solidFill>
                <a:latin typeface="Times New Roman"/>
              </a:rPr>
              <a:t>‹#›</a:t>
            </a:fld>
            <a:endParaRPr/>
          </a:p>
        </p:txBody>
      </p:sp>
      <p:sp>
        <p:nvSpPr>
          <p:cNvPr id="7" name="PlaceHolder 4"/>
          <p:cNvSpPr>
            <a:spLocks noGrp="1"/>
          </p:cNvSpPr>
          <p:nvPr>
            <p:ph type="body"/>
          </p:nvPr>
        </p:nvSpPr>
        <p:spPr>
          <a:xfrm>
            <a:off x="495000" y="1604520"/>
            <a:ext cx="8915040" cy="3977280"/>
          </a:xfrm>
          <a:prstGeom prst="rect">
            <a:avLst/>
          </a:prstGeom>
        </p:spPr>
        <p:txBody>
          <a:bodyPr wrap="none" lIns="0" tIns="0" rIns="0" bIns="0"/>
          <a:lstStyle/>
          <a:p>
            <a:pPr>
              <a:buSzPct val="25000"/>
              <a:buFont typeface="StarSymbol"/>
              <a:buChar char=""/>
            </a:pPr>
            <a:r>
              <a:rPr lang="hu-HU"/>
              <a:t>Vázlatszöveg formátumának szerkesztése</a:t>
            </a:r>
            <a:endParaRPr/>
          </a:p>
          <a:p>
            <a:pPr lvl="1">
              <a:buSzPct val="25000"/>
              <a:buFont typeface="StarSymbol"/>
              <a:buChar char=""/>
            </a:pPr>
            <a:r>
              <a:rPr lang="hu-HU"/>
              <a:t>Második vázlatszint</a:t>
            </a:r>
            <a:endParaRPr/>
          </a:p>
          <a:p>
            <a:pPr lvl="2">
              <a:buSzPct val="25000"/>
              <a:buFont typeface="StarSymbol"/>
              <a:buChar char=""/>
            </a:pPr>
            <a:r>
              <a:rPr lang="hu-HU"/>
              <a:t>Harmadik vázlatszint</a:t>
            </a:r>
            <a:endParaRPr/>
          </a:p>
          <a:p>
            <a:pPr lvl="3">
              <a:buSzPct val="25000"/>
              <a:buFont typeface="StarSymbol"/>
              <a:buChar char=""/>
            </a:pPr>
            <a:r>
              <a:rPr lang="hu-HU"/>
              <a:t>Negyedik vázlatszint</a:t>
            </a:r>
            <a:endParaRPr/>
          </a:p>
          <a:p>
            <a:pPr lvl="4">
              <a:buSzPct val="25000"/>
              <a:buFont typeface="StarSymbol"/>
              <a:buChar char=""/>
            </a:pPr>
            <a:r>
              <a:rPr lang="hu-HU"/>
              <a:t>Ötödik vázlatszint</a:t>
            </a:r>
            <a:endParaRPr/>
          </a:p>
          <a:p>
            <a:pPr lvl="5">
              <a:buSzPct val="25000"/>
              <a:buFont typeface="StarSymbol"/>
              <a:buChar char=""/>
            </a:pPr>
            <a:r>
              <a:rPr lang="hu-HU"/>
              <a:t>Hatodik vázlatszint</a:t>
            </a:r>
            <a:endParaRPr/>
          </a:p>
          <a:p>
            <a:pPr lvl="6">
              <a:buSzPct val="25000"/>
              <a:buFont typeface="StarSymbol"/>
              <a:buChar char=""/>
            </a:pPr>
            <a:r>
              <a:rPr lang="hu-HU"/>
              <a:t>Hetedik vázlatszint</a:t>
            </a:r>
            <a:endParaRPr/>
          </a:p>
        </p:txBody>
      </p:sp>
      <p:pic>
        <p:nvPicPr>
          <p:cNvPr id="10" name="Kép 9"/>
          <p:cNvPicPr>
            <a:picLocks noChangeAspect="1"/>
          </p:cNvPicPr>
          <p:nvPr userDrawn="1"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72" y="107593"/>
            <a:ext cx="1424608" cy="1697296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/>
    <p:bodyStyle/>
    <p:otherStyle/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" name="Picture 9"/>
          <p:cNvPicPr/>
          <p:nvPr/>
        </p:nvPicPr>
        <p:blipFill>
          <a:blip r:embed="rId14"/>
          <a:stretch>
            <a:fillRect/>
          </a:stretch>
        </p:blipFill>
        <p:spPr>
          <a:xfrm>
            <a:off x="0" y="6324480"/>
            <a:ext cx="9905760" cy="533160"/>
          </a:xfrm>
          <a:prstGeom prst="rect">
            <a:avLst/>
          </a:prstGeom>
        </p:spPr>
      </p:pic>
      <p:pic>
        <p:nvPicPr>
          <p:cNvPr id="43" name="Picture 10"/>
          <p:cNvPicPr/>
          <p:nvPr/>
        </p:nvPicPr>
        <p:blipFill>
          <a:blip r:embed="rId15"/>
          <a:stretch>
            <a:fillRect/>
          </a:stretch>
        </p:blipFill>
        <p:spPr>
          <a:xfrm>
            <a:off x="8255160" y="5943600"/>
            <a:ext cx="1650600" cy="914040"/>
          </a:xfrm>
          <a:prstGeom prst="rect">
            <a:avLst/>
          </a:prstGeom>
        </p:spPr>
      </p:pic>
      <p:pic>
        <p:nvPicPr>
          <p:cNvPr id="44" name="Picture 28"/>
          <p:cNvPicPr/>
          <p:nvPr/>
        </p:nvPicPr>
        <p:blipFill>
          <a:blip r:embed="rId16"/>
          <a:stretch>
            <a:fillRect/>
          </a:stretch>
        </p:blipFill>
        <p:spPr>
          <a:xfrm>
            <a:off x="0" y="0"/>
            <a:ext cx="9905760" cy="657000"/>
          </a:xfrm>
          <a:prstGeom prst="rect">
            <a:avLst/>
          </a:prstGeom>
        </p:spPr>
      </p:pic>
      <p:sp>
        <p:nvSpPr>
          <p:cNvPr id="46" name="PlaceHolder 1"/>
          <p:cNvSpPr>
            <a:spLocks noGrp="1"/>
          </p:cNvSpPr>
          <p:nvPr>
            <p:ph type="title"/>
          </p:nvPr>
        </p:nvSpPr>
        <p:spPr>
          <a:xfrm>
            <a:off x="1523880" y="152280"/>
            <a:ext cx="8000640" cy="456840"/>
          </a:xfrm>
          <a:prstGeom prst="rect">
            <a:avLst/>
          </a:prstGeom>
        </p:spPr>
        <p:txBody>
          <a:bodyPr anchor="ctr"/>
          <a:lstStyle/>
          <a:p>
            <a:pPr>
              <a:lnSpc>
                <a:spcPct val="100000"/>
              </a:lnSpc>
            </a:pPr>
            <a:r>
              <a:rPr lang="hu-HU" sz="2800" b="1">
                <a:solidFill>
                  <a:srgbClr val="0D0147"/>
                </a:solidFill>
                <a:latin typeface="Tahoma"/>
              </a:rPr>
              <a:t>Címszöveg formátumának szerkesztéseMintacím szerkesztése</a:t>
            </a:r>
            <a:endParaRPr/>
          </a:p>
        </p:txBody>
      </p:sp>
      <p:sp>
        <p:nvSpPr>
          <p:cNvPr id="47" name="PlaceHolder 2"/>
          <p:cNvSpPr>
            <a:spLocks noGrp="1"/>
          </p:cNvSpPr>
          <p:nvPr>
            <p:ph type="body"/>
          </p:nvPr>
        </p:nvSpPr>
        <p:spPr>
          <a:xfrm>
            <a:off x="762120" y="1981080"/>
            <a:ext cx="8419680" cy="4114440"/>
          </a:xfrm>
          <a:prstGeom prst="rect">
            <a:avLst/>
          </a:prstGeom>
        </p:spPr>
        <p:txBody>
          <a:bodyPr/>
          <a:lstStyle/>
          <a:p>
            <a:pPr>
              <a:buSzPct val="25000"/>
              <a:buFont typeface="StarSymbol"/>
              <a:buChar char=""/>
            </a:pPr>
            <a:r>
              <a:rPr lang="hu-HU" sz="3200">
                <a:solidFill>
                  <a:srgbClr val="000000"/>
                </a:solidFill>
                <a:latin typeface="Times New Roman"/>
              </a:rPr>
              <a:t>Vázlatszöveg formátumának szerkesztése</a:t>
            </a:r>
            <a:endParaRPr/>
          </a:p>
          <a:p>
            <a:pPr lvl="1">
              <a:buSzPct val="25000"/>
              <a:buFont typeface="StarSymbol"/>
              <a:buChar char=""/>
            </a:pPr>
            <a:r>
              <a:rPr lang="hu-HU" sz="3200">
                <a:solidFill>
                  <a:srgbClr val="000000"/>
                </a:solidFill>
                <a:latin typeface="Times New Roman"/>
              </a:rPr>
              <a:t>Második vázlatszint</a:t>
            </a:r>
            <a:endParaRPr/>
          </a:p>
          <a:p>
            <a:pPr lvl="2">
              <a:buSzPct val="25000"/>
              <a:buFont typeface="StarSymbol"/>
              <a:buChar char=""/>
            </a:pPr>
            <a:r>
              <a:rPr lang="hu-HU" sz="3200">
                <a:solidFill>
                  <a:srgbClr val="000000"/>
                </a:solidFill>
                <a:latin typeface="Times New Roman"/>
              </a:rPr>
              <a:t>Harmadik vázlatszint</a:t>
            </a:r>
            <a:endParaRPr/>
          </a:p>
          <a:p>
            <a:pPr lvl="3">
              <a:buSzPct val="25000"/>
              <a:buFont typeface="StarSymbol"/>
              <a:buChar char=""/>
            </a:pPr>
            <a:r>
              <a:rPr lang="hu-HU" sz="3200">
                <a:solidFill>
                  <a:srgbClr val="000000"/>
                </a:solidFill>
                <a:latin typeface="Times New Roman"/>
              </a:rPr>
              <a:t>Negyedik vázlatszint</a:t>
            </a:r>
            <a:endParaRPr/>
          </a:p>
          <a:p>
            <a:pPr lvl="4">
              <a:buSzPct val="25000"/>
              <a:buFont typeface="StarSymbol"/>
              <a:buChar char=""/>
            </a:pPr>
            <a:r>
              <a:rPr lang="hu-HU" sz="3200">
                <a:solidFill>
                  <a:srgbClr val="000000"/>
                </a:solidFill>
                <a:latin typeface="Times New Roman"/>
              </a:rPr>
              <a:t>Ötödik vázlatszint</a:t>
            </a:r>
            <a:endParaRPr/>
          </a:p>
          <a:p>
            <a:pPr lvl="5">
              <a:buSzPct val="25000"/>
              <a:buFont typeface="StarSymbol"/>
              <a:buChar char=""/>
            </a:pPr>
            <a:r>
              <a:rPr lang="hu-HU" sz="3200">
                <a:solidFill>
                  <a:srgbClr val="000000"/>
                </a:solidFill>
                <a:latin typeface="Times New Roman"/>
              </a:rPr>
              <a:t>Hatodik vázlatszint</a:t>
            </a:r>
            <a:endParaRPr/>
          </a:p>
          <a:p>
            <a:pPr>
              <a:lnSpc>
                <a:spcPct val="100000"/>
              </a:lnSpc>
              <a:buFont typeface="StarSymbol"/>
              <a:buChar char=""/>
            </a:pPr>
            <a:r>
              <a:rPr lang="hu-HU" sz="3200">
                <a:solidFill>
                  <a:srgbClr val="000000"/>
                </a:solidFill>
                <a:latin typeface="Times New Roman"/>
              </a:rPr>
              <a:t>Hetedik vázlatszintMintaszöveg szerkesztése</a:t>
            </a:r>
            <a:endParaRPr/>
          </a:p>
          <a:p>
            <a:pPr lvl="1">
              <a:lnSpc>
                <a:spcPct val="100000"/>
              </a:lnSpc>
              <a:buSzPct val="25000"/>
              <a:buFont typeface="StarSymbol"/>
              <a:buChar char=""/>
            </a:pPr>
            <a:r>
              <a:rPr lang="hu-HU" sz="2800">
                <a:solidFill>
                  <a:srgbClr val="000000"/>
                </a:solidFill>
                <a:latin typeface="Times New Roman"/>
              </a:rPr>
              <a:t>Második szint</a:t>
            </a:r>
            <a:endParaRPr/>
          </a:p>
          <a:p>
            <a:pPr lvl="2">
              <a:lnSpc>
                <a:spcPct val="100000"/>
              </a:lnSpc>
              <a:buSzPct val="25000"/>
              <a:buFont typeface="StarSymbol"/>
              <a:buChar char=""/>
            </a:pPr>
            <a:r>
              <a:rPr lang="hu-HU" sz="2400">
                <a:solidFill>
                  <a:srgbClr val="000000"/>
                </a:solidFill>
                <a:latin typeface="Times New Roman"/>
              </a:rPr>
              <a:t>Harmadik szint</a:t>
            </a:r>
            <a:endParaRPr/>
          </a:p>
          <a:p>
            <a:pPr lvl="3">
              <a:lnSpc>
                <a:spcPct val="100000"/>
              </a:lnSpc>
              <a:buSzPct val="25000"/>
              <a:buFont typeface="StarSymbol"/>
              <a:buChar char=""/>
            </a:pPr>
            <a:r>
              <a:rPr lang="hu-HU" sz="2000">
                <a:solidFill>
                  <a:srgbClr val="000000"/>
                </a:solidFill>
                <a:latin typeface="Times New Roman"/>
              </a:rPr>
              <a:t>Negyedik szint</a:t>
            </a:r>
            <a:endParaRPr/>
          </a:p>
          <a:p>
            <a:pPr lvl="4">
              <a:lnSpc>
                <a:spcPct val="100000"/>
              </a:lnSpc>
              <a:buSzPct val="25000"/>
              <a:buFont typeface="StarSymbol"/>
              <a:buChar char=""/>
            </a:pPr>
            <a:r>
              <a:rPr lang="hu-HU" sz="2000">
                <a:solidFill>
                  <a:srgbClr val="000000"/>
                </a:solidFill>
                <a:latin typeface="Times New Roman"/>
              </a:rPr>
              <a:t>Ötödik szint</a:t>
            </a:r>
            <a:endParaRPr/>
          </a:p>
        </p:txBody>
      </p:sp>
      <p:sp>
        <p:nvSpPr>
          <p:cNvPr id="48" name="PlaceHolder 3"/>
          <p:cNvSpPr>
            <a:spLocks noGrp="1"/>
          </p:cNvSpPr>
          <p:nvPr>
            <p:ph type="ftr"/>
          </p:nvPr>
        </p:nvSpPr>
        <p:spPr>
          <a:xfrm>
            <a:off x="3384720" y="6248520"/>
            <a:ext cx="3136680" cy="45684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49" name="PlaceHolder 4"/>
          <p:cNvSpPr>
            <a:spLocks noGrp="1"/>
          </p:cNvSpPr>
          <p:nvPr>
            <p:ph type="sldNum"/>
          </p:nvPr>
        </p:nvSpPr>
        <p:spPr>
          <a:xfrm>
            <a:off x="7264440" y="6019920"/>
            <a:ext cx="2063520" cy="49500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100000"/>
              </a:lnSpc>
            </a:pPr>
            <a:fld id="{7BA7AB8F-E1C2-4C9D-9AB0-83A808DDBC97}" type="slidenum">
              <a:rPr lang="hu-HU" sz="1400">
                <a:solidFill>
                  <a:srgbClr val="000000"/>
                </a:solidFill>
                <a:latin typeface="Times New Roman"/>
              </a:rPr>
              <a:t>‹#›</a:t>
            </a:fld>
            <a:endParaRPr/>
          </a:p>
        </p:txBody>
      </p:sp>
      <p:pic>
        <p:nvPicPr>
          <p:cNvPr id="2" name="Kép 1"/>
          <p:cNvPicPr>
            <a:picLocks noChangeAspect="1"/>
          </p:cNvPicPr>
          <p:nvPr userDrawn="1"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41" y="108134"/>
            <a:ext cx="1426206" cy="1699200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</p:sldLayoutIdLst>
  <p:txStyles>
    <p:titleStyle/>
    <p:bodyStyle/>
    <p:otherStyle/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docs.google.com/forms/d/e/1FAIpQLSeXRz7VYz66bUjq5pQ_q1x1xMV8ckdwlCeqZ-24BNNMWWdLTA/viewform" TargetMode="External"/><Relationship Id="rId2" Type="http://schemas.openxmlformats.org/officeDocument/2006/relationships/hyperlink" Target="https://goo.gl/forms/GWNZuwdBh5O3aP6P2" TargetMode="Externa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19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7.png"/><Relationship Id="rId7" Type="http://schemas.openxmlformats.org/officeDocument/2006/relationships/image" Target="../media/image1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jpeg"/><Relationship Id="rId5" Type="http://schemas.openxmlformats.org/officeDocument/2006/relationships/image" Target="../media/image9.png"/><Relationship Id="rId4" Type="http://schemas.openxmlformats.org/officeDocument/2006/relationships/image" Target="../media/image8.png"/><Relationship Id="rId9" Type="http://schemas.openxmlformats.org/officeDocument/2006/relationships/image" Target="../media/image1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hyperlink" Target="mailto:titkar@hetpecset.hu" TargetMode="Externa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emf"/><Relationship Id="rId1" Type="http://schemas.openxmlformats.org/officeDocument/2006/relationships/slideLayout" Target="../slideLayouts/slideLayout1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TextShape 1"/>
          <p:cNvSpPr txBox="1"/>
          <p:nvPr/>
        </p:nvSpPr>
        <p:spPr>
          <a:xfrm>
            <a:off x="2504728" y="908720"/>
            <a:ext cx="5972104" cy="1656000"/>
          </a:xfrm>
          <a:prstGeom prst="rect">
            <a:avLst/>
          </a:prstGeom>
        </p:spPr>
        <p:txBody>
          <a:bodyPr anchor="ctr"/>
          <a:lstStyle/>
          <a:p>
            <a:pPr algn="ctr">
              <a:lnSpc>
                <a:spcPct val="100000"/>
              </a:lnSpc>
            </a:pPr>
            <a:r>
              <a:rPr lang="hu-HU" sz="2400" b="1" dirty="0">
                <a:solidFill>
                  <a:srgbClr val="000000"/>
                </a:solidFill>
                <a:latin typeface="Arial"/>
              </a:rPr>
              <a:t>„Információvédelem menedzselése”
XCVI. Szakmai Fórum
Budapest, 2021. május 19..</a:t>
            </a:r>
            <a:endParaRPr b="1" dirty="0"/>
          </a:p>
        </p:txBody>
      </p:sp>
      <p:sp>
        <p:nvSpPr>
          <p:cNvPr id="132" name="TextShape 2"/>
          <p:cNvSpPr txBox="1"/>
          <p:nvPr/>
        </p:nvSpPr>
        <p:spPr>
          <a:xfrm>
            <a:off x="4592960" y="2962853"/>
            <a:ext cx="3456384" cy="2903621"/>
          </a:xfrm>
          <a:prstGeom prst="rect">
            <a:avLst/>
          </a:prstGeom>
        </p:spPr>
        <p:txBody>
          <a:bodyPr anchor="ctr"/>
          <a:lstStyle/>
          <a:p>
            <a:pPr algn="ctr">
              <a:lnSpc>
                <a:spcPct val="80000"/>
              </a:lnSpc>
            </a:pPr>
            <a:r>
              <a:rPr lang="hu-HU" sz="3200" b="1" dirty="0">
                <a:solidFill>
                  <a:srgbClr val="000000"/>
                </a:solidFill>
              </a:rPr>
              <a:t>Bevezető gondolatok</a:t>
            </a:r>
            <a:endParaRPr dirty="0"/>
          </a:p>
          <a:p>
            <a:pPr>
              <a:lnSpc>
                <a:spcPct val="80000"/>
              </a:lnSpc>
            </a:pPr>
            <a:endParaRPr dirty="0"/>
          </a:p>
          <a:p>
            <a:pPr>
              <a:lnSpc>
                <a:spcPct val="80000"/>
              </a:lnSpc>
            </a:pPr>
            <a:endParaRPr dirty="0"/>
          </a:p>
          <a:p>
            <a:pPr algn="ctr">
              <a:lnSpc>
                <a:spcPct val="80000"/>
              </a:lnSpc>
            </a:pPr>
            <a:r>
              <a:rPr lang="hu-HU" sz="2000" b="1" i="1" dirty="0">
                <a:solidFill>
                  <a:srgbClr val="0D0147"/>
                </a:solidFill>
                <a:latin typeface="Arial"/>
              </a:rPr>
              <a:t>Dr. Tarján Gábor</a:t>
            </a:r>
            <a:endParaRPr dirty="0"/>
          </a:p>
          <a:p>
            <a:pPr algn="ctr">
              <a:lnSpc>
                <a:spcPct val="80000"/>
              </a:lnSpc>
            </a:pPr>
            <a:r>
              <a:rPr lang="hu-HU" sz="1600" dirty="0">
                <a:solidFill>
                  <a:srgbClr val="0D0147"/>
                </a:solidFill>
                <a:latin typeface="Arial"/>
              </a:rPr>
              <a:t>Hétpecsét Információbiztonsági Egyesület, al-elnök</a:t>
            </a:r>
            <a:endParaRPr dirty="0"/>
          </a:p>
          <a:p>
            <a:pPr algn="ctr">
              <a:lnSpc>
                <a:spcPct val="80000"/>
              </a:lnSpc>
            </a:pPr>
            <a:endParaRPr dirty="0"/>
          </a:p>
          <a:p>
            <a:pPr algn="ctr">
              <a:lnSpc>
                <a:spcPct val="80000"/>
              </a:lnSpc>
            </a:pPr>
            <a:r>
              <a:rPr lang="hu-HU" sz="2100" b="1" u="sng" dirty="0" err="1">
                <a:solidFill>
                  <a:srgbClr val="0066FF"/>
                </a:solidFill>
                <a:latin typeface="Arial"/>
              </a:rPr>
              <a:t>www.hetpecset.hu</a:t>
            </a:r>
            <a:endParaRPr dirty="0"/>
          </a:p>
          <a:p>
            <a:pPr>
              <a:lnSpc>
                <a:spcPct val="80000"/>
              </a:lnSpc>
            </a:pPr>
            <a:endParaRPr dirty="0"/>
          </a:p>
        </p:txBody>
      </p:sp>
      <p:pic>
        <p:nvPicPr>
          <p:cNvPr id="3" name="Kép 2">
            <a:extLst>
              <a:ext uri="{FF2B5EF4-FFF2-40B4-BE49-F238E27FC236}">
                <a16:creationId xmlns:a16="http://schemas.microsoft.com/office/drawing/2014/main" id="{B17F557D-64F0-45BD-8140-8B30AA805B0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8584" y="2132856"/>
            <a:ext cx="2016224" cy="4161232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"/>
          <p:cNvSpPr>
            <a:spLocks noGrp="1" noChangeArrowheads="1"/>
          </p:cNvSpPr>
          <p:nvPr>
            <p:ph type="title"/>
          </p:nvPr>
        </p:nvSpPr>
        <p:spPr>
          <a:xfrm>
            <a:off x="1125537" y="-21591"/>
            <a:ext cx="8780463" cy="1923480"/>
          </a:xfrm>
          <a:ln/>
        </p:spPr>
        <p:txBody>
          <a:bodyPr/>
          <a:lstStyle/>
          <a:p>
            <a:pPr algn="ctr" defTabSz="449263" rtl="0" fontAlgn="base">
              <a:spcBef>
                <a:spcPct val="0"/>
              </a:spcBef>
              <a:spcAft>
                <a:spcPct val="0"/>
              </a:spcAft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hu-HU" altLang="hu-HU" sz="3600" b="1" dirty="0">
                <a:solidFill>
                  <a:schemeClr val="tx1"/>
                </a:solidFill>
                <a:latin typeface="Arial" charset="0"/>
                <a:ea typeface="+mj-ea"/>
                <a:cs typeface="+mj-cs"/>
              </a:rPr>
              <a:t>PÁLYÁZATI FELHÍVÁS</a:t>
            </a:r>
            <a:br>
              <a:rPr lang="hu-HU" altLang="hu-HU" sz="3600" b="1" dirty="0">
                <a:solidFill>
                  <a:schemeClr val="tx1"/>
                </a:solidFill>
                <a:latin typeface="Arial" charset="0"/>
                <a:ea typeface="+mj-ea"/>
                <a:cs typeface="+mj-cs"/>
              </a:rPr>
            </a:br>
            <a:r>
              <a:rPr lang="hu-HU" altLang="hu-HU" sz="2400" b="1" dirty="0">
                <a:solidFill>
                  <a:schemeClr val="tx1"/>
                </a:solidFill>
                <a:latin typeface="Arial" charset="0"/>
                <a:ea typeface="+mj-ea"/>
                <a:cs typeface="+mj-cs"/>
              </a:rPr>
              <a:t> </a:t>
            </a:r>
            <a:br>
              <a:rPr lang="hu-HU" altLang="hu-HU" sz="2400" b="1" dirty="0">
                <a:solidFill>
                  <a:schemeClr val="tx1"/>
                </a:solidFill>
                <a:latin typeface="Arial" charset="0"/>
                <a:ea typeface="+mj-ea"/>
                <a:cs typeface="+mj-cs"/>
              </a:rPr>
            </a:br>
            <a:r>
              <a:rPr lang="hu-HU" altLang="hu-HU" sz="2400" b="1" dirty="0">
                <a:solidFill>
                  <a:schemeClr val="tx1"/>
                </a:solidFill>
                <a:latin typeface="Arial" charset="0"/>
                <a:ea typeface="+mj-ea"/>
                <a:cs typeface="+mj-cs"/>
              </a:rPr>
              <a:t>„Az év információbiztonsági </a:t>
            </a:r>
            <a:br>
              <a:rPr lang="hu-HU" altLang="hu-HU" sz="2400" b="1" dirty="0">
                <a:solidFill>
                  <a:schemeClr val="tx1"/>
                </a:solidFill>
                <a:latin typeface="Arial" charset="0"/>
                <a:ea typeface="+mj-ea"/>
                <a:cs typeface="+mj-cs"/>
              </a:rPr>
            </a:br>
            <a:r>
              <a:rPr lang="hu-HU" altLang="hu-HU" sz="2400" b="1" dirty="0">
                <a:solidFill>
                  <a:schemeClr val="tx1"/>
                </a:solidFill>
                <a:latin typeface="Arial" charset="0"/>
                <a:ea typeface="+mj-ea"/>
                <a:cs typeface="+mj-cs"/>
              </a:rPr>
              <a:t>szak- és diplomadolgozata - 2021”</a:t>
            </a:r>
          </a:p>
        </p:txBody>
      </p:sp>
      <p:sp>
        <p:nvSpPr>
          <p:cNvPr id="7" name="CustomShape 3"/>
          <p:cNvSpPr/>
          <p:nvPr/>
        </p:nvSpPr>
        <p:spPr>
          <a:xfrm>
            <a:off x="704528" y="2420888"/>
            <a:ext cx="9001072" cy="2088232"/>
          </a:xfrm>
          <a:prstGeom prst="rect">
            <a:avLst/>
          </a:prstGeom>
          <a:noFill/>
        </p:spPr>
        <p:txBody>
          <a:bodyPr lIns="90000" tIns="45000" rIns="90000" bIns="45000"/>
          <a:lstStyle>
            <a:defPPr>
              <a:defRPr lang="hu-H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hu-HU" sz="2200" b="1" dirty="0">
                <a:solidFill>
                  <a:srgbClr val="000000"/>
                </a:solidFill>
                <a:latin typeface="+mj-lt"/>
              </a:rPr>
              <a:t>idén 16. alkalommal</a:t>
            </a:r>
          </a:p>
          <a:p>
            <a:pPr marL="342900" indent="-342900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hu-HU" sz="2200" b="1" dirty="0">
                <a:latin typeface="+mj-lt"/>
              </a:rPr>
              <a:t>részletek a honlapon</a:t>
            </a:r>
          </a:p>
          <a:p>
            <a:pPr marL="342900" indent="-342900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endParaRPr lang="hu-HU" sz="2200" b="1" dirty="0">
              <a:latin typeface="+mj-lt"/>
            </a:endParaRPr>
          </a:p>
          <a:p>
            <a:pPr marL="342900" indent="-342900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hu-HU" sz="2200" b="1" dirty="0">
                <a:latin typeface="+mj-lt"/>
              </a:rPr>
              <a:t>DE! A pályázók köre szélesebb lett: </a:t>
            </a:r>
            <a:br>
              <a:rPr lang="hu-HU" sz="2200" b="1" dirty="0">
                <a:latin typeface="+mj-lt"/>
              </a:rPr>
            </a:br>
            <a:r>
              <a:rPr lang="hu-HU" sz="2400" b="0" i="0" dirty="0">
                <a:solidFill>
                  <a:srgbClr val="050505"/>
                </a:solidFill>
                <a:effectLst/>
                <a:latin typeface="Segoe UI Historic" panose="020B0502040204020203" pitchFamily="34" charset="0"/>
              </a:rPr>
              <a:t>egyéb iskola vagy nem iskolarendszerben végzős hallgató, aki záró-dolgozatot készít a tanulmányi követelményei alapján; valamint minden olyan szerző, aki a témakörben egyéb tanulmányt tett közzé (könyv, tanulmány, folyóiratcikk, stb.) </a:t>
            </a:r>
            <a:endParaRPr lang="hu-HU" sz="2200" b="1" dirty="0">
              <a:latin typeface="+mj-lt"/>
            </a:endParaRPr>
          </a:p>
          <a:p>
            <a:pPr marL="342900" indent="-342900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endParaRPr sz="2200" b="1" dirty="0">
              <a:latin typeface="+mj-lt"/>
            </a:endParaRPr>
          </a:p>
          <a:p>
            <a:pPr>
              <a:lnSpc>
                <a:spcPct val="100000"/>
              </a:lnSpc>
            </a:pPr>
            <a:endParaRPr lang="hu-HU" b="1" dirty="0"/>
          </a:p>
          <a:p>
            <a:pPr>
              <a:lnSpc>
                <a:spcPct val="100000"/>
              </a:lnSpc>
            </a:pPr>
            <a:endParaRPr lang="hu-HU" b="1" dirty="0"/>
          </a:p>
          <a:p>
            <a:pPr>
              <a:lnSpc>
                <a:spcPct val="100000"/>
              </a:lnSpc>
            </a:pPr>
            <a:endParaRPr lang="hu-HU" b="1" dirty="0"/>
          </a:p>
          <a:p>
            <a:pPr>
              <a:lnSpc>
                <a:spcPct val="100000"/>
              </a:lnSpc>
            </a:pPr>
            <a:endParaRPr b="1" dirty="0"/>
          </a:p>
        </p:txBody>
      </p:sp>
    </p:spTree>
    <p:extLst>
      <p:ext uri="{BB962C8B-B14F-4D97-AF65-F5344CB8AC3E}">
        <p14:creationId xmlns:p14="http://schemas.microsoft.com/office/powerpoint/2010/main" val="112684061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ext Box 1">
            <a:extLst>
              <a:ext uri="{FF2B5EF4-FFF2-40B4-BE49-F238E27FC236}">
                <a16:creationId xmlns:a16="http://schemas.microsoft.com/office/drawing/2014/main" id="{8A3912F7-4E51-4CB6-A29C-A0F1871314A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263236" y="6019385"/>
            <a:ext cx="2063419" cy="495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89986" tIns="46793" rIns="89986" bIns="46793"/>
          <a:lstStyle>
            <a:lvl1pPr algn="l" eaLnBrk="0" hangingPunct="0">
              <a:spcBef>
                <a:spcPts val="800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3200">
                <a:solidFill>
                  <a:srgbClr val="000000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1pPr>
            <a:lvl2pPr algn="l" eaLnBrk="0" hangingPunct="0">
              <a:spcBef>
                <a:spcPts val="700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2pPr>
            <a:lvl3pPr algn="l" eaLnBrk="0" hangingPunct="0">
              <a:spcBef>
                <a:spcPts val="600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3pPr>
            <a:lvl4pPr algn="l" eaLnBrk="0" hangingPunct="0">
              <a:spcBef>
                <a:spcPts val="500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4pPr>
            <a:lvl5pPr algn="l" eaLnBrk="0" hangingPunct="0">
              <a:spcBef>
                <a:spcPts val="500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9pPr>
          </a:lstStyle>
          <a:p>
            <a:pPr algn="r" eaLnBrk="1" hangingPunct="1">
              <a:lnSpc>
                <a:spcPct val="100000"/>
              </a:lnSpc>
              <a:spcBef>
                <a:spcPct val="0"/>
              </a:spcBef>
              <a:buClrTx/>
              <a:buFontTx/>
              <a:buNone/>
            </a:pPr>
            <a:fld id="{D085EA34-225C-4F0E-9FD9-206E932D4D42}" type="slidenum">
              <a:rPr lang="hu-HU" altLang="hu-HU" sz="1400"/>
              <a:pPr algn="r" eaLnBrk="1" hangingPunct="1">
                <a:lnSpc>
                  <a:spcPct val="100000"/>
                </a:lnSpc>
                <a:spcBef>
                  <a:spcPct val="0"/>
                </a:spcBef>
                <a:buClrTx/>
                <a:buFontTx/>
                <a:buNone/>
              </a:pPr>
              <a:t>11</a:t>
            </a:fld>
            <a:endParaRPr lang="hu-HU" altLang="hu-HU" sz="1400"/>
          </a:p>
        </p:txBody>
      </p:sp>
      <p:sp>
        <p:nvSpPr>
          <p:cNvPr id="19459" name="Text Box 2">
            <a:extLst>
              <a:ext uri="{FF2B5EF4-FFF2-40B4-BE49-F238E27FC236}">
                <a16:creationId xmlns:a16="http://schemas.microsoft.com/office/drawing/2014/main" id="{21BD4CB0-72F4-495F-AD7C-C08E0EFFA6F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263236" y="6019385"/>
            <a:ext cx="2063419" cy="495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89986" tIns="46793" rIns="89986" bIns="46793"/>
          <a:lstStyle>
            <a:lvl1pPr algn="l" eaLnBrk="0" hangingPunct="0">
              <a:spcBef>
                <a:spcPts val="800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3200">
                <a:solidFill>
                  <a:srgbClr val="000000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1pPr>
            <a:lvl2pPr algn="l" eaLnBrk="0" hangingPunct="0">
              <a:spcBef>
                <a:spcPts val="700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2pPr>
            <a:lvl3pPr algn="l" eaLnBrk="0" hangingPunct="0">
              <a:spcBef>
                <a:spcPts val="600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3pPr>
            <a:lvl4pPr algn="l" eaLnBrk="0" hangingPunct="0">
              <a:spcBef>
                <a:spcPts val="500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4pPr>
            <a:lvl5pPr algn="l" eaLnBrk="0" hangingPunct="0">
              <a:spcBef>
                <a:spcPts val="500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9pPr>
          </a:lstStyle>
          <a:p>
            <a:pPr algn="r" eaLnBrk="1" hangingPunct="1">
              <a:lnSpc>
                <a:spcPct val="100000"/>
              </a:lnSpc>
              <a:spcBef>
                <a:spcPct val="0"/>
              </a:spcBef>
              <a:buClrTx/>
              <a:buFontTx/>
              <a:buNone/>
            </a:pPr>
            <a:fld id="{D2D15213-66F2-43BA-A28F-DDB243361F5B}" type="slidenum">
              <a:rPr lang="hu-HU" altLang="hu-HU" sz="1400"/>
              <a:pPr algn="r" eaLnBrk="1" hangingPunct="1">
                <a:lnSpc>
                  <a:spcPct val="100000"/>
                </a:lnSpc>
                <a:spcBef>
                  <a:spcPct val="0"/>
                </a:spcBef>
                <a:buClrTx/>
                <a:buFontTx/>
                <a:buNone/>
              </a:pPr>
              <a:t>11</a:t>
            </a:fld>
            <a:endParaRPr lang="hu-HU" altLang="hu-HU" sz="1400"/>
          </a:p>
        </p:txBody>
      </p:sp>
      <p:sp>
        <p:nvSpPr>
          <p:cNvPr id="19460" name="Text Box 3">
            <a:extLst>
              <a:ext uri="{FF2B5EF4-FFF2-40B4-BE49-F238E27FC236}">
                <a16:creationId xmlns:a16="http://schemas.microsoft.com/office/drawing/2014/main" id="{554791F0-6F57-40E8-9086-97DA1B78ACF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23756" y="152925"/>
            <a:ext cx="7999718" cy="4571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89986" tIns="46793" rIns="89986" bIns="46793" anchor="ctr"/>
          <a:lstStyle>
            <a:lvl1pPr marL="342900" indent="-342900" algn="l" eaLnBrk="0" hangingPunct="0">
              <a:spcBef>
                <a:spcPts val="800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3200">
                <a:solidFill>
                  <a:srgbClr val="000000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1pPr>
            <a:lvl2pPr algn="l" eaLnBrk="0" hangingPunct="0">
              <a:spcBef>
                <a:spcPts val="700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2pPr>
            <a:lvl3pPr algn="l" eaLnBrk="0" hangingPunct="0">
              <a:spcBef>
                <a:spcPts val="600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3pPr>
            <a:lvl4pPr algn="l" eaLnBrk="0" hangingPunct="0">
              <a:spcBef>
                <a:spcPts val="500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4pPr>
            <a:lvl5pPr algn="l" eaLnBrk="0" hangingPunct="0">
              <a:spcBef>
                <a:spcPts val="500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9pPr>
          </a:lstStyle>
          <a:p>
            <a:pPr marL="0" lvl="2" eaLnBrk="1" hangingPunct="1">
              <a:spcBef>
                <a:spcPct val="0"/>
              </a:spcBef>
            </a:pPr>
            <a:r>
              <a:rPr lang="hu-HU" altLang="hu-HU" sz="2999">
                <a:solidFill>
                  <a:srgbClr val="0D0147"/>
                </a:solidFill>
                <a:latin typeface="Tahoma" panose="020B0604030504040204" pitchFamily="34" charset="0"/>
              </a:rPr>
              <a:t>Az év információbiztonsági szakdolgozata</a:t>
            </a:r>
          </a:p>
        </p:txBody>
      </p:sp>
      <p:sp>
        <p:nvSpPr>
          <p:cNvPr id="19461" name="Text Box 4">
            <a:extLst>
              <a:ext uri="{FF2B5EF4-FFF2-40B4-BE49-F238E27FC236}">
                <a16:creationId xmlns:a16="http://schemas.microsoft.com/office/drawing/2014/main" id="{B96A293A-F5B1-49CF-AF0E-96C8FFBF66D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1108" y="405298"/>
            <a:ext cx="9794893" cy="59759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89986" tIns="46793" rIns="89986" bIns="46793"/>
          <a:lstStyle>
            <a:lvl1pPr marL="341313" indent="-336550" algn="l" eaLnBrk="0" hangingPunct="0">
              <a:spcBef>
                <a:spcPts val="800"/>
              </a:spcBef>
              <a:tabLst>
                <a:tab pos="1143000" algn="l"/>
                <a:tab pos="1590675" algn="l"/>
                <a:tab pos="2039938" algn="l"/>
                <a:tab pos="2489200" algn="l"/>
                <a:tab pos="2938463" algn="l"/>
                <a:tab pos="3387725" algn="l"/>
                <a:tab pos="3836988" algn="l"/>
                <a:tab pos="4286250" algn="l"/>
                <a:tab pos="4735513" algn="l"/>
                <a:tab pos="5184775" algn="l"/>
                <a:tab pos="5634038" algn="l"/>
                <a:tab pos="6083300" algn="l"/>
                <a:tab pos="6532563" algn="l"/>
                <a:tab pos="6981825" algn="l"/>
                <a:tab pos="7431088" algn="l"/>
                <a:tab pos="7880350" algn="l"/>
                <a:tab pos="8329613" algn="l"/>
                <a:tab pos="8778875" algn="l"/>
                <a:tab pos="9228138" algn="l"/>
                <a:tab pos="9677400" algn="l"/>
                <a:tab pos="10126663" algn="l"/>
              </a:tabLst>
              <a:defRPr sz="3200">
                <a:solidFill>
                  <a:srgbClr val="000000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1pPr>
            <a:lvl2pPr marL="741363" indent="-279400" algn="l" eaLnBrk="0" hangingPunct="0">
              <a:spcBef>
                <a:spcPts val="700"/>
              </a:spcBef>
              <a:tabLst>
                <a:tab pos="1143000" algn="l"/>
                <a:tab pos="1590675" algn="l"/>
                <a:tab pos="2039938" algn="l"/>
                <a:tab pos="2489200" algn="l"/>
                <a:tab pos="2938463" algn="l"/>
                <a:tab pos="3387725" algn="l"/>
                <a:tab pos="3836988" algn="l"/>
                <a:tab pos="4286250" algn="l"/>
                <a:tab pos="4735513" algn="l"/>
                <a:tab pos="5184775" algn="l"/>
                <a:tab pos="5634038" algn="l"/>
                <a:tab pos="6083300" algn="l"/>
                <a:tab pos="6532563" algn="l"/>
                <a:tab pos="6981825" algn="l"/>
                <a:tab pos="7431088" algn="l"/>
                <a:tab pos="7880350" algn="l"/>
                <a:tab pos="8329613" algn="l"/>
                <a:tab pos="8778875" algn="l"/>
                <a:tab pos="9228138" algn="l"/>
                <a:tab pos="9677400" algn="l"/>
                <a:tab pos="10126663" algn="l"/>
              </a:tabLst>
              <a:defRPr sz="2800">
                <a:solidFill>
                  <a:srgbClr val="000000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2pPr>
            <a:lvl3pPr indent="-223838" algn="l" eaLnBrk="0" hangingPunct="0">
              <a:spcBef>
                <a:spcPts val="600"/>
              </a:spcBef>
              <a:tabLst>
                <a:tab pos="1143000" algn="l"/>
                <a:tab pos="1590675" algn="l"/>
                <a:tab pos="2039938" algn="l"/>
                <a:tab pos="2489200" algn="l"/>
                <a:tab pos="2938463" algn="l"/>
                <a:tab pos="3387725" algn="l"/>
                <a:tab pos="3836988" algn="l"/>
                <a:tab pos="4286250" algn="l"/>
                <a:tab pos="4735513" algn="l"/>
                <a:tab pos="5184775" algn="l"/>
                <a:tab pos="5634038" algn="l"/>
                <a:tab pos="6083300" algn="l"/>
                <a:tab pos="6532563" algn="l"/>
                <a:tab pos="6981825" algn="l"/>
                <a:tab pos="7431088" algn="l"/>
                <a:tab pos="7880350" algn="l"/>
                <a:tab pos="8329613" algn="l"/>
                <a:tab pos="8778875" algn="l"/>
                <a:tab pos="9228138" algn="l"/>
                <a:tab pos="9677400" algn="l"/>
                <a:tab pos="10126663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3pPr>
            <a:lvl4pPr indent="-223838" algn="l" eaLnBrk="0" hangingPunct="0">
              <a:spcBef>
                <a:spcPts val="500"/>
              </a:spcBef>
              <a:tabLst>
                <a:tab pos="1143000" algn="l"/>
                <a:tab pos="1590675" algn="l"/>
                <a:tab pos="2039938" algn="l"/>
                <a:tab pos="2489200" algn="l"/>
                <a:tab pos="2938463" algn="l"/>
                <a:tab pos="3387725" algn="l"/>
                <a:tab pos="3836988" algn="l"/>
                <a:tab pos="4286250" algn="l"/>
                <a:tab pos="4735513" algn="l"/>
                <a:tab pos="5184775" algn="l"/>
                <a:tab pos="5634038" algn="l"/>
                <a:tab pos="6083300" algn="l"/>
                <a:tab pos="6532563" algn="l"/>
                <a:tab pos="6981825" algn="l"/>
                <a:tab pos="7431088" algn="l"/>
                <a:tab pos="7880350" algn="l"/>
                <a:tab pos="8329613" algn="l"/>
                <a:tab pos="8778875" algn="l"/>
                <a:tab pos="9228138" algn="l"/>
                <a:tab pos="9677400" algn="l"/>
                <a:tab pos="10126663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4pPr>
            <a:lvl5pPr indent="-225425" algn="l" eaLnBrk="0" hangingPunct="0">
              <a:spcBef>
                <a:spcPts val="500"/>
              </a:spcBef>
              <a:tabLst>
                <a:tab pos="1143000" algn="l"/>
                <a:tab pos="1590675" algn="l"/>
                <a:tab pos="2039938" algn="l"/>
                <a:tab pos="2489200" algn="l"/>
                <a:tab pos="2938463" algn="l"/>
                <a:tab pos="3387725" algn="l"/>
                <a:tab pos="3836988" algn="l"/>
                <a:tab pos="4286250" algn="l"/>
                <a:tab pos="4735513" algn="l"/>
                <a:tab pos="5184775" algn="l"/>
                <a:tab pos="5634038" algn="l"/>
                <a:tab pos="6083300" algn="l"/>
                <a:tab pos="6532563" algn="l"/>
                <a:tab pos="6981825" algn="l"/>
                <a:tab pos="7431088" algn="l"/>
                <a:tab pos="7880350" algn="l"/>
                <a:tab pos="8329613" algn="l"/>
                <a:tab pos="8778875" algn="l"/>
                <a:tab pos="9228138" algn="l"/>
                <a:tab pos="9677400" algn="l"/>
                <a:tab pos="10126663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5pPr>
            <a:lvl6pPr marL="2514600" indent="-225425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1143000" algn="l"/>
                <a:tab pos="1590675" algn="l"/>
                <a:tab pos="2039938" algn="l"/>
                <a:tab pos="2489200" algn="l"/>
                <a:tab pos="2938463" algn="l"/>
                <a:tab pos="3387725" algn="l"/>
                <a:tab pos="3836988" algn="l"/>
                <a:tab pos="4286250" algn="l"/>
                <a:tab pos="4735513" algn="l"/>
                <a:tab pos="5184775" algn="l"/>
                <a:tab pos="5634038" algn="l"/>
                <a:tab pos="6083300" algn="l"/>
                <a:tab pos="6532563" algn="l"/>
                <a:tab pos="6981825" algn="l"/>
                <a:tab pos="7431088" algn="l"/>
                <a:tab pos="7880350" algn="l"/>
                <a:tab pos="8329613" algn="l"/>
                <a:tab pos="8778875" algn="l"/>
                <a:tab pos="9228138" algn="l"/>
                <a:tab pos="9677400" algn="l"/>
                <a:tab pos="10126663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6pPr>
            <a:lvl7pPr marL="2971800" indent="-225425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1143000" algn="l"/>
                <a:tab pos="1590675" algn="l"/>
                <a:tab pos="2039938" algn="l"/>
                <a:tab pos="2489200" algn="l"/>
                <a:tab pos="2938463" algn="l"/>
                <a:tab pos="3387725" algn="l"/>
                <a:tab pos="3836988" algn="l"/>
                <a:tab pos="4286250" algn="l"/>
                <a:tab pos="4735513" algn="l"/>
                <a:tab pos="5184775" algn="l"/>
                <a:tab pos="5634038" algn="l"/>
                <a:tab pos="6083300" algn="l"/>
                <a:tab pos="6532563" algn="l"/>
                <a:tab pos="6981825" algn="l"/>
                <a:tab pos="7431088" algn="l"/>
                <a:tab pos="7880350" algn="l"/>
                <a:tab pos="8329613" algn="l"/>
                <a:tab pos="8778875" algn="l"/>
                <a:tab pos="9228138" algn="l"/>
                <a:tab pos="9677400" algn="l"/>
                <a:tab pos="10126663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7pPr>
            <a:lvl8pPr marL="3429000" indent="-225425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1143000" algn="l"/>
                <a:tab pos="1590675" algn="l"/>
                <a:tab pos="2039938" algn="l"/>
                <a:tab pos="2489200" algn="l"/>
                <a:tab pos="2938463" algn="l"/>
                <a:tab pos="3387725" algn="l"/>
                <a:tab pos="3836988" algn="l"/>
                <a:tab pos="4286250" algn="l"/>
                <a:tab pos="4735513" algn="l"/>
                <a:tab pos="5184775" algn="l"/>
                <a:tab pos="5634038" algn="l"/>
                <a:tab pos="6083300" algn="l"/>
                <a:tab pos="6532563" algn="l"/>
                <a:tab pos="6981825" algn="l"/>
                <a:tab pos="7431088" algn="l"/>
                <a:tab pos="7880350" algn="l"/>
                <a:tab pos="8329613" algn="l"/>
                <a:tab pos="8778875" algn="l"/>
                <a:tab pos="9228138" algn="l"/>
                <a:tab pos="9677400" algn="l"/>
                <a:tab pos="10126663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8pPr>
            <a:lvl9pPr marL="3886200" indent="-225425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1143000" algn="l"/>
                <a:tab pos="1590675" algn="l"/>
                <a:tab pos="2039938" algn="l"/>
                <a:tab pos="2489200" algn="l"/>
                <a:tab pos="2938463" algn="l"/>
                <a:tab pos="3387725" algn="l"/>
                <a:tab pos="3836988" algn="l"/>
                <a:tab pos="4286250" algn="l"/>
                <a:tab pos="4735513" algn="l"/>
                <a:tab pos="5184775" algn="l"/>
                <a:tab pos="5634038" algn="l"/>
                <a:tab pos="6083300" algn="l"/>
                <a:tab pos="6532563" algn="l"/>
                <a:tab pos="6981825" algn="l"/>
                <a:tab pos="7431088" algn="l"/>
                <a:tab pos="7880350" algn="l"/>
                <a:tab pos="8329613" algn="l"/>
                <a:tab pos="8778875" algn="l"/>
                <a:tab pos="9228138" algn="l"/>
                <a:tab pos="9677400" algn="l"/>
                <a:tab pos="10126663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9pPr>
          </a:lstStyle>
          <a:p>
            <a:pPr lvl="2" eaLnBrk="1" hangingPunct="1">
              <a:spcBef>
                <a:spcPts val="500"/>
              </a:spcBef>
            </a:pPr>
            <a:endParaRPr lang="hu-HU" altLang="hu-HU" sz="2000">
              <a:solidFill>
                <a:srgbClr val="0D0147"/>
              </a:solidFill>
              <a:latin typeface="Arial" panose="020B0604020202020204" pitchFamily="34" charset="0"/>
            </a:endParaRPr>
          </a:p>
          <a:p>
            <a:pPr lvl="4" eaLnBrk="1" hangingPunct="1">
              <a:lnSpc>
                <a:spcPct val="100000"/>
              </a:lnSpc>
              <a:buClr>
                <a:srgbClr val="0D0147"/>
              </a:buClr>
              <a:buFont typeface="Arial" panose="020B0604020202020204" pitchFamily="34" charset="0"/>
              <a:buChar char="•"/>
            </a:pPr>
            <a:r>
              <a:rPr lang="hu-HU" altLang="hu-HU">
                <a:latin typeface="Tahoma" panose="020B0604030504040204" pitchFamily="34" charset="0"/>
                <a:cs typeface="Tahoma" panose="020B0604030504040204" pitchFamily="34" charset="0"/>
              </a:rPr>
              <a:t>2007 - Árva-Szabó Péter (PTE) - Munkavállalói személyes adatok kezelésének gyakorlati problémái</a:t>
            </a:r>
          </a:p>
          <a:p>
            <a:pPr lvl="4" eaLnBrk="1" hangingPunct="1">
              <a:lnSpc>
                <a:spcPct val="100000"/>
              </a:lnSpc>
              <a:buClr>
                <a:srgbClr val="0D0147"/>
              </a:buClr>
              <a:buFont typeface="Arial" panose="020B0604020202020204" pitchFamily="34" charset="0"/>
              <a:buChar char="•"/>
            </a:pPr>
            <a:r>
              <a:rPr lang="hu-HU" altLang="hu-HU">
                <a:latin typeface="Tahoma" panose="020B0604030504040204" pitchFamily="34" charset="0"/>
                <a:cs typeface="Tahoma" panose="020B0604030504040204" pitchFamily="34" charset="0"/>
              </a:rPr>
              <a:t>2008 - Gábri Máté (ZMNE) – Az információ hatása a XXI. század biztonságára</a:t>
            </a:r>
          </a:p>
          <a:p>
            <a:pPr lvl="4" eaLnBrk="1" hangingPunct="1">
              <a:lnSpc>
                <a:spcPct val="100000"/>
              </a:lnSpc>
              <a:buClr>
                <a:srgbClr val="0D0147"/>
              </a:buClr>
              <a:buFont typeface="Arial" panose="020B0604020202020204" pitchFamily="34" charset="0"/>
              <a:buChar char="•"/>
            </a:pPr>
            <a:r>
              <a:rPr lang="hu-HU" altLang="hu-HU">
                <a:latin typeface="Tahoma" panose="020B0604030504040204" pitchFamily="34" charset="0"/>
                <a:cs typeface="Tahoma" panose="020B0604030504040204" pitchFamily="34" charset="0"/>
              </a:rPr>
              <a:t>2009 - Ravasz Csaba (Dunaújvárosi Főiskola) – Digitális aláírás megvalósítása vállalati környezetben</a:t>
            </a:r>
          </a:p>
          <a:p>
            <a:pPr lvl="4" eaLnBrk="1" hangingPunct="1">
              <a:lnSpc>
                <a:spcPct val="100000"/>
              </a:lnSpc>
              <a:buClr>
                <a:srgbClr val="0D0147"/>
              </a:buClr>
              <a:buFont typeface="Arial" panose="020B0604020202020204" pitchFamily="34" charset="0"/>
              <a:buChar char="•"/>
            </a:pPr>
            <a:r>
              <a:rPr lang="hu-HU" altLang="hu-HU">
                <a:latin typeface="Tahoma" panose="020B0604030504040204" pitchFamily="34" charset="0"/>
                <a:cs typeface="Tahoma" panose="020B0604030504040204" pitchFamily="34" charset="0"/>
              </a:rPr>
              <a:t>2010 - Paulik Tamás (BME) – A Web 2.0 veszélyei és hatásai a privát szférára</a:t>
            </a:r>
          </a:p>
          <a:p>
            <a:pPr lvl="4" eaLnBrk="1" hangingPunct="1">
              <a:lnSpc>
                <a:spcPct val="100000"/>
              </a:lnSpc>
              <a:buClr>
                <a:srgbClr val="0D0147"/>
              </a:buClr>
              <a:buFont typeface="Arial" panose="020B0604020202020204" pitchFamily="34" charset="0"/>
              <a:buChar char="•"/>
            </a:pPr>
            <a:r>
              <a:rPr lang="hu-HU" altLang="hu-HU">
                <a:latin typeface="Tahoma" panose="020B0604030504040204" pitchFamily="34" charset="0"/>
                <a:cs typeface="Tahoma" panose="020B0604030504040204" pitchFamily="34" charset="0"/>
              </a:rPr>
              <a:t>2012 - Boda Károly (BME) Böngészőfüggetlen rendszerujjlenyomat mint webes nyomkövetési módszer kidolgozása és vizsgálata</a:t>
            </a:r>
          </a:p>
          <a:p>
            <a:pPr lvl="4" eaLnBrk="1" hangingPunct="1">
              <a:lnSpc>
                <a:spcPct val="100000"/>
              </a:lnSpc>
              <a:buClr>
                <a:srgbClr val="0D0147"/>
              </a:buClr>
              <a:buFont typeface="Arial" panose="020B0604020202020204" pitchFamily="34" charset="0"/>
              <a:buChar char="•"/>
            </a:pPr>
            <a:r>
              <a:rPr lang="hu-HU" altLang="hu-HU">
                <a:latin typeface="Tahoma" panose="020B0604030504040204" pitchFamily="34" charset="0"/>
                <a:cs typeface="Tahoma" panose="020B0604030504040204" pitchFamily="34" charset="0"/>
              </a:rPr>
              <a:t>2013 - Paráda István (HM BHD IFK) A hálózatbiztonság vizsgálata a hálózati eszközöket érintő támadások gyakorlati szimulációin keresztül</a:t>
            </a:r>
          </a:p>
          <a:p>
            <a:pPr lvl="4" eaLnBrk="1" hangingPunct="1">
              <a:lnSpc>
                <a:spcPct val="100000"/>
              </a:lnSpc>
              <a:buClr>
                <a:srgbClr val="0D0147"/>
              </a:buClr>
              <a:buFont typeface="Arial" panose="020B0604020202020204" pitchFamily="34" charset="0"/>
              <a:buChar char="•"/>
            </a:pPr>
            <a:r>
              <a:rPr lang="hu-HU" altLang="hu-HU">
                <a:latin typeface="Tahoma" panose="020B0604030504040204" pitchFamily="34" charset="0"/>
                <a:cs typeface="Tahoma" panose="020B0604030504040204" pitchFamily="34" charset="0"/>
              </a:rPr>
              <a:t>2014 - Szerencsés Ákos (BME) Webes egér hőtérképek készítése és elemzése</a:t>
            </a:r>
          </a:p>
          <a:p>
            <a:pPr eaLnBrk="1" hangingPunct="1">
              <a:spcBef>
                <a:spcPts val="600"/>
              </a:spcBef>
            </a:pPr>
            <a:endParaRPr lang="hu-HU" altLang="hu-HU" sz="2000">
              <a:latin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19462" name="Picture 5">
            <a:extLst>
              <a:ext uri="{FF2B5EF4-FFF2-40B4-BE49-F238E27FC236}">
                <a16:creationId xmlns:a16="http://schemas.microsoft.com/office/drawing/2014/main" id="{F1F9ECAE-D065-49B7-ACF9-04709A45A1C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700490"/>
            <a:ext cx="2012627" cy="37760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 advTm="1025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866" name="Text Box 1">
            <a:extLst>
              <a:ext uri="{FF2B5EF4-FFF2-40B4-BE49-F238E27FC236}">
                <a16:creationId xmlns:a16="http://schemas.microsoft.com/office/drawing/2014/main" id="{DA963291-4008-4F73-A9D6-493106491B5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263236" y="6019385"/>
            <a:ext cx="2063419" cy="495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89986" tIns="46793" rIns="89986" bIns="46793"/>
          <a:lstStyle>
            <a:lvl1pPr algn="l" eaLnBrk="0" hangingPunct="0">
              <a:spcBef>
                <a:spcPts val="800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3200">
                <a:solidFill>
                  <a:srgbClr val="000000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1pPr>
            <a:lvl2pPr algn="l" eaLnBrk="0" hangingPunct="0">
              <a:spcBef>
                <a:spcPts val="700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2pPr>
            <a:lvl3pPr algn="l" eaLnBrk="0" hangingPunct="0">
              <a:spcBef>
                <a:spcPts val="600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3pPr>
            <a:lvl4pPr algn="l" eaLnBrk="0" hangingPunct="0">
              <a:spcBef>
                <a:spcPts val="500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4pPr>
            <a:lvl5pPr algn="l" eaLnBrk="0" hangingPunct="0">
              <a:spcBef>
                <a:spcPts val="500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9pPr>
          </a:lstStyle>
          <a:p>
            <a:pPr algn="r" eaLnBrk="1" hangingPunct="1">
              <a:lnSpc>
                <a:spcPct val="100000"/>
              </a:lnSpc>
              <a:spcBef>
                <a:spcPct val="0"/>
              </a:spcBef>
              <a:buClrTx/>
              <a:buFontTx/>
              <a:buNone/>
            </a:pPr>
            <a:fld id="{AC078C87-532D-4422-BB69-539FB0CD9EA1}" type="slidenum">
              <a:rPr lang="hu-HU" altLang="hu-HU" sz="1400"/>
              <a:pPr algn="r" eaLnBrk="1" hangingPunct="1">
                <a:lnSpc>
                  <a:spcPct val="100000"/>
                </a:lnSpc>
                <a:spcBef>
                  <a:spcPct val="0"/>
                </a:spcBef>
                <a:buClrTx/>
                <a:buFontTx/>
                <a:buNone/>
              </a:pPr>
              <a:t>12</a:t>
            </a:fld>
            <a:endParaRPr lang="hu-HU" altLang="hu-HU" sz="1400"/>
          </a:p>
        </p:txBody>
      </p:sp>
      <p:sp>
        <p:nvSpPr>
          <p:cNvPr id="164867" name="Text Box 2">
            <a:extLst>
              <a:ext uri="{FF2B5EF4-FFF2-40B4-BE49-F238E27FC236}">
                <a16:creationId xmlns:a16="http://schemas.microsoft.com/office/drawing/2014/main" id="{530E3A8F-394D-4329-89C0-3E57074E4C1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263236" y="6019385"/>
            <a:ext cx="2063419" cy="495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89986" tIns="46793" rIns="89986" bIns="46793"/>
          <a:lstStyle>
            <a:lvl1pPr algn="l" eaLnBrk="0" hangingPunct="0">
              <a:spcBef>
                <a:spcPts val="800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3200">
                <a:solidFill>
                  <a:srgbClr val="000000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1pPr>
            <a:lvl2pPr algn="l" eaLnBrk="0" hangingPunct="0">
              <a:spcBef>
                <a:spcPts val="700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2pPr>
            <a:lvl3pPr algn="l" eaLnBrk="0" hangingPunct="0">
              <a:spcBef>
                <a:spcPts val="600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3pPr>
            <a:lvl4pPr algn="l" eaLnBrk="0" hangingPunct="0">
              <a:spcBef>
                <a:spcPts val="500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4pPr>
            <a:lvl5pPr algn="l" eaLnBrk="0" hangingPunct="0">
              <a:spcBef>
                <a:spcPts val="500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9pPr>
          </a:lstStyle>
          <a:p>
            <a:pPr algn="r" eaLnBrk="1" hangingPunct="1">
              <a:lnSpc>
                <a:spcPct val="100000"/>
              </a:lnSpc>
              <a:spcBef>
                <a:spcPct val="0"/>
              </a:spcBef>
              <a:buClrTx/>
              <a:buFontTx/>
              <a:buNone/>
            </a:pPr>
            <a:fld id="{9DAA34C6-01A2-4FFD-B97E-D1B84D1B3066}" type="slidenum">
              <a:rPr lang="hu-HU" altLang="hu-HU" sz="1400"/>
              <a:pPr algn="r" eaLnBrk="1" hangingPunct="1">
                <a:lnSpc>
                  <a:spcPct val="100000"/>
                </a:lnSpc>
                <a:spcBef>
                  <a:spcPct val="0"/>
                </a:spcBef>
                <a:buClrTx/>
                <a:buFontTx/>
                <a:buNone/>
              </a:pPr>
              <a:t>12</a:t>
            </a:fld>
            <a:endParaRPr lang="hu-HU" altLang="hu-HU" sz="1400"/>
          </a:p>
        </p:txBody>
      </p:sp>
      <p:sp>
        <p:nvSpPr>
          <p:cNvPr id="164868" name="Text Box 3">
            <a:extLst>
              <a:ext uri="{FF2B5EF4-FFF2-40B4-BE49-F238E27FC236}">
                <a16:creationId xmlns:a16="http://schemas.microsoft.com/office/drawing/2014/main" id="{70718769-9D27-4AC6-923B-DA32F8ADB72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23756" y="152925"/>
            <a:ext cx="7999718" cy="4571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89986" tIns="46793" rIns="89986" bIns="46793" anchor="ctr"/>
          <a:lstStyle>
            <a:lvl1pPr marL="342900" indent="-342900" algn="l" eaLnBrk="0" hangingPunct="0">
              <a:spcBef>
                <a:spcPts val="800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3200">
                <a:solidFill>
                  <a:srgbClr val="000000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1pPr>
            <a:lvl2pPr algn="l" eaLnBrk="0" hangingPunct="0">
              <a:spcBef>
                <a:spcPts val="700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2pPr>
            <a:lvl3pPr algn="l" eaLnBrk="0" hangingPunct="0">
              <a:spcBef>
                <a:spcPts val="600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3pPr>
            <a:lvl4pPr algn="l" eaLnBrk="0" hangingPunct="0">
              <a:spcBef>
                <a:spcPts val="500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4pPr>
            <a:lvl5pPr algn="l" eaLnBrk="0" hangingPunct="0">
              <a:spcBef>
                <a:spcPts val="500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9pPr>
          </a:lstStyle>
          <a:p>
            <a:pPr marL="0" lvl="2" eaLnBrk="1" hangingPunct="1">
              <a:spcBef>
                <a:spcPct val="0"/>
              </a:spcBef>
            </a:pPr>
            <a:r>
              <a:rPr lang="hu-HU" altLang="hu-HU" sz="2999">
                <a:solidFill>
                  <a:srgbClr val="0D0147"/>
                </a:solidFill>
                <a:latin typeface="Tahoma" panose="020B0604030504040204" pitchFamily="34" charset="0"/>
              </a:rPr>
              <a:t>Az év információbiztonsági szakdolgozata</a:t>
            </a:r>
          </a:p>
        </p:txBody>
      </p:sp>
      <p:sp>
        <p:nvSpPr>
          <p:cNvPr id="164869" name="Text Box 4">
            <a:extLst>
              <a:ext uri="{FF2B5EF4-FFF2-40B4-BE49-F238E27FC236}">
                <a16:creationId xmlns:a16="http://schemas.microsoft.com/office/drawing/2014/main" id="{9730BCF2-3661-4B96-AB4C-BB7BE424E68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1108" y="549737"/>
            <a:ext cx="9794893" cy="58315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89986" tIns="46793" rIns="89986" bIns="46793"/>
          <a:lstStyle>
            <a:lvl1pPr marL="341313" indent="-336550" algn="l" eaLnBrk="0" hangingPunct="0">
              <a:spcBef>
                <a:spcPts val="800"/>
              </a:spcBef>
              <a:tabLst>
                <a:tab pos="1143000" algn="l"/>
                <a:tab pos="1590675" algn="l"/>
                <a:tab pos="2039938" algn="l"/>
                <a:tab pos="2489200" algn="l"/>
                <a:tab pos="2938463" algn="l"/>
                <a:tab pos="3387725" algn="l"/>
                <a:tab pos="3836988" algn="l"/>
                <a:tab pos="4286250" algn="l"/>
                <a:tab pos="4735513" algn="l"/>
                <a:tab pos="5184775" algn="l"/>
                <a:tab pos="5634038" algn="l"/>
                <a:tab pos="6083300" algn="l"/>
                <a:tab pos="6532563" algn="l"/>
                <a:tab pos="6981825" algn="l"/>
                <a:tab pos="7431088" algn="l"/>
                <a:tab pos="7880350" algn="l"/>
                <a:tab pos="8329613" algn="l"/>
                <a:tab pos="8778875" algn="l"/>
                <a:tab pos="9228138" algn="l"/>
                <a:tab pos="9677400" algn="l"/>
                <a:tab pos="10126663" algn="l"/>
              </a:tabLst>
              <a:defRPr sz="3200">
                <a:solidFill>
                  <a:srgbClr val="000000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1pPr>
            <a:lvl2pPr marL="741363" indent="-279400" algn="l" eaLnBrk="0" hangingPunct="0">
              <a:spcBef>
                <a:spcPts val="700"/>
              </a:spcBef>
              <a:tabLst>
                <a:tab pos="1143000" algn="l"/>
                <a:tab pos="1590675" algn="l"/>
                <a:tab pos="2039938" algn="l"/>
                <a:tab pos="2489200" algn="l"/>
                <a:tab pos="2938463" algn="l"/>
                <a:tab pos="3387725" algn="l"/>
                <a:tab pos="3836988" algn="l"/>
                <a:tab pos="4286250" algn="l"/>
                <a:tab pos="4735513" algn="l"/>
                <a:tab pos="5184775" algn="l"/>
                <a:tab pos="5634038" algn="l"/>
                <a:tab pos="6083300" algn="l"/>
                <a:tab pos="6532563" algn="l"/>
                <a:tab pos="6981825" algn="l"/>
                <a:tab pos="7431088" algn="l"/>
                <a:tab pos="7880350" algn="l"/>
                <a:tab pos="8329613" algn="l"/>
                <a:tab pos="8778875" algn="l"/>
                <a:tab pos="9228138" algn="l"/>
                <a:tab pos="9677400" algn="l"/>
                <a:tab pos="10126663" algn="l"/>
              </a:tabLst>
              <a:defRPr sz="2800">
                <a:solidFill>
                  <a:srgbClr val="000000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2pPr>
            <a:lvl3pPr indent="-223838" algn="l" eaLnBrk="0" hangingPunct="0">
              <a:spcBef>
                <a:spcPts val="600"/>
              </a:spcBef>
              <a:tabLst>
                <a:tab pos="1143000" algn="l"/>
                <a:tab pos="1590675" algn="l"/>
                <a:tab pos="2039938" algn="l"/>
                <a:tab pos="2489200" algn="l"/>
                <a:tab pos="2938463" algn="l"/>
                <a:tab pos="3387725" algn="l"/>
                <a:tab pos="3836988" algn="l"/>
                <a:tab pos="4286250" algn="l"/>
                <a:tab pos="4735513" algn="l"/>
                <a:tab pos="5184775" algn="l"/>
                <a:tab pos="5634038" algn="l"/>
                <a:tab pos="6083300" algn="l"/>
                <a:tab pos="6532563" algn="l"/>
                <a:tab pos="6981825" algn="l"/>
                <a:tab pos="7431088" algn="l"/>
                <a:tab pos="7880350" algn="l"/>
                <a:tab pos="8329613" algn="l"/>
                <a:tab pos="8778875" algn="l"/>
                <a:tab pos="9228138" algn="l"/>
                <a:tab pos="9677400" algn="l"/>
                <a:tab pos="10126663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3pPr>
            <a:lvl4pPr indent="-223838" algn="l" eaLnBrk="0" hangingPunct="0">
              <a:spcBef>
                <a:spcPts val="500"/>
              </a:spcBef>
              <a:tabLst>
                <a:tab pos="1143000" algn="l"/>
                <a:tab pos="1590675" algn="l"/>
                <a:tab pos="2039938" algn="l"/>
                <a:tab pos="2489200" algn="l"/>
                <a:tab pos="2938463" algn="l"/>
                <a:tab pos="3387725" algn="l"/>
                <a:tab pos="3836988" algn="l"/>
                <a:tab pos="4286250" algn="l"/>
                <a:tab pos="4735513" algn="l"/>
                <a:tab pos="5184775" algn="l"/>
                <a:tab pos="5634038" algn="l"/>
                <a:tab pos="6083300" algn="l"/>
                <a:tab pos="6532563" algn="l"/>
                <a:tab pos="6981825" algn="l"/>
                <a:tab pos="7431088" algn="l"/>
                <a:tab pos="7880350" algn="l"/>
                <a:tab pos="8329613" algn="l"/>
                <a:tab pos="8778875" algn="l"/>
                <a:tab pos="9228138" algn="l"/>
                <a:tab pos="9677400" algn="l"/>
                <a:tab pos="10126663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4pPr>
            <a:lvl5pPr indent="-225425" algn="l" eaLnBrk="0" hangingPunct="0">
              <a:spcBef>
                <a:spcPts val="500"/>
              </a:spcBef>
              <a:tabLst>
                <a:tab pos="1143000" algn="l"/>
                <a:tab pos="1590675" algn="l"/>
                <a:tab pos="2039938" algn="l"/>
                <a:tab pos="2489200" algn="l"/>
                <a:tab pos="2938463" algn="l"/>
                <a:tab pos="3387725" algn="l"/>
                <a:tab pos="3836988" algn="l"/>
                <a:tab pos="4286250" algn="l"/>
                <a:tab pos="4735513" algn="l"/>
                <a:tab pos="5184775" algn="l"/>
                <a:tab pos="5634038" algn="l"/>
                <a:tab pos="6083300" algn="l"/>
                <a:tab pos="6532563" algn="l"/>
                <a:tab pos="6981825" algn="l"/>
                <a:tab pos="7431088" algn="l"/>
                <a:tab pos="7880350" algn="l"/>
                <a:tab pos="8329613" algn="l"/>
                <a:tab pos="8778875" algn="l"/>
                <a:tab pos="9228138" algn="l"/>
                <a:tab pos="9677400" algn="l"/>
                <a:tab pos="10126663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5pPr>
            <a:lvl6pPr marL="2514600" indent="-225425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1143000" algn="l"/>
                <a:tab pos="1590675" algn="l"/>
                <a:tab pos="2039938" algn="l"/>
                <a:tab pos="2489200" algn="l"/>
                <a:tab pos="2938463" algn="l"/>
                <a:tab pos="3387725" algn="l"/>
                <a:tab pos="3836988" algn="l"/>
                <a:tab pos="4286250" algn="l"/>
                <a:tab pos="4735513" algn="l"/>
                <a:tab pos="5184775" algn="l"/>
                <a:tab pos="5634038" algn="l"/>
                <a:tab pos="6083300" algn="l"/>
                <a:tab pos="6532563" algn="l"/>
                <a:tab pos="6981825" algn="l"/>
                <a:tab pos="7431088" algn="l"/>
                <a:tab pos="7880350" algn="l"/>
                <a:tab pos="8329613" algn="l"/>
                <a:tab pos="8778875" algn="l"/>
                <a:tab pos="9228138" algn="l"/>
                <a:tab pos="9677400" algn="l"/>
                <a:tab pos="10126663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6pPr>
            <a:lvl7pPr marL="2971800" indent="-225425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1143000" algn="l"/>
                <a:tab pos="1590675" algn="l"/>
                <a:tab pos="2039938" algn="l"/>
                <a:tab pos="2489200" algn="l"/>
                <a:tab pos="2938463" algn="l"/>
                <a:tab pos="3387725" algn="l"/>
                <a:tab pos="3836988" algn="l"/>
                <a:tab pos="4286250" algn="l"/>
                <a:tab pos="4735513" algn="l"/>
                <a:tab pos="5184775" algn="l"/>
                <a:tab pos="5634038" algn="l"/>
                <a:tab pos="6083300" algn="l"/>
                <a:tab pos="6532563" algn="l"/>
                <a:tab pos="6981825" algn="l"/>
                <a:tab pos="7431088" algn="l"/>
                <a:tab pos="7880350" algn="l"/>
                <a:tab pos="8329613" algn="l"/>
                <a:tab pos="8778875" algn="l"/>
                <a:tab pos="9228138" algn="l"/>
                <a:tab pos="9677400" algn="l"/>
                <a:tab pos="10126663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7pPr>
            <a:lvl8pPr marL="3429000" indent="-225425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1143000" algn="l"/>
                <a:tab pos="1590675" algn="l"/>
                <a:tab pos="2039938" algn="l"/>
                <a:tab pos="2489200" algn="l"/>
                <a:tab pos="2938463" algn="l"/>
                <a:tab pos="3387725" algn="l"/>
                <a:tab pos="3836988" algn="l"/>
                <a:tab pos="4286250" algn="l"/>
                <a:tab pos="4735513" algn="l"/>
                <a:tab pos="5184775" algn="l"/>
                <a:tab pos="5634038" algn="l"/>
                <a:tab pos="6083300" algn="l"/>
                <a:tab pos="6532563" algn="l"/>
                <a:tab pos="6981825" algn="l"/>
                <a:tab pos="7431088" algn="l"/>
                <a:tab pos="7880350" algn="l"/>
                <a:tab pos="8329613" algn="l"/>
                <a:tab pos="8778875" algn="l"/>
                <a:tab pos="9228138" algn="l"/>
                <a:tab pos="9677400" algn="l"/>
                <a:tab pos="10126663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8pPr>
            <a:lvl9pPr marL="3886200" indent="-225425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1143000" algn="l"/>
                <a:tab pos="1590675" algn="l"/>
                <a:tab pos="2039938" algn="l"/>
                <a:tab pos="2489200" algn="l"/>
                <a:tab pos="2938463" algn="l"/>
                <a:tab pos="3387725" algn="l"/>
                <a:tab pos="3836988" algn="l"/>
                <a:tab pos="4286250" algn="l"/>
                <a:tab pos="4735513" algn="l"/>
                <a:tab pos="5184775" algn="l"/>
                <a:tab pos="5634038" algn="l"/>
                <a:tab pos="6083300" algn="l"/>
                <a:tab pos="6532563" algn="l"/>
                <a:tab pos="6981825" algn="l"/>
                <a:tab pos="7431088" algn="l"/>
                <a:tab pos="7880350" algn="l"/>
                <a:tab pos="8329613" algn="l"/>
                <a:tab pos="8778875" algn="l"/>
                <a:tab pos="9228138" algn="l"/>
                <a:tab pos="9677400" algn="l"/>
                <a:tab pos="10126663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9pPr>
          </a:lstStyle>
          <a:p>
            <a:pPr lvl="2" eaLnBrk="1" hangingPunct="1">
              <a:spcBef>
                <a:spcPts val="500"/>
              </a:spcBef>
            </a:pPr>
            <a:endParaRPr lang="hu-HU" altLang="hu-HU" sz="2000">
              <a:solidFill>
                <a:srgbClr val="0D0147"/>
              </a:solidFill>
              <a:latin typeface="Arial" panose="020B0604020202020204" pitchFamily="34" charset="0"/>
            </a:endParaRPr>
          </a:p>
          <a:p>
            <a:pPr lvl="4" eaLnBrk="1" hangingPunct="1">
              <a:lnSpc>
                <a:spcPct val="100000"/>
              </a:lnSpc>
              <a:buClr>
                <a:srgbClr val="0D0147"/>
              </a:buClr>
              <a:buFont typeface="Arial" panose="020B0604020202020204" pitchFamily="34" charset="0"/>
              <a:buChar char="•"/>
            </a:pPr>
            <a:r>
              <a:rPr lang="hu-HU" altLang="hu-HU" sz="1800">
                <a:latin typeface="Tahoma" panose="020B0604030504040204" pitchFamily="34" charset="0"/>
                <a:cs typeface="Tahoma" panose="020B0604030504040204" pitchFamily="34" charset="0"/>
              </a:rPr>
              <a:t>2015 - Szegedi Péter (NKE) Kriptográfia egy hallgató szemszögéből</a:t>
            </a:r>
          </a:p>
          <a:p>
            <a:pPr lvl="4" eaLnBrk="1" hangingPunct="1">
              <a:lnSpc>
                <a:spcPct val="100000"/>
              </a:lnSpc>
              <a:buClr>
                <a:srgbClr val="0D0147"/>
              </a:buClr>
              <a:buFont typeface="Arial" panose="020B0604020202020204" pitchFamily="34" charset="0"/>
              <a:buChar char="•"/>
            </a:pPr>
            <a:r>
              <a:rPr lang="hu-HU" altLang="hu-HU" sz="1800">
                <a:latin typeface="Tahoma" panose="020B0604030504040204" pitchFamily="34" charset="0"/>
                <a:cs typeface="Tahoma" panose="020B0604030504040204" pitchFamily="34" charset="0"/>
              </a:rPr>
              <a:t>2016 - Borókai Bence (PPKE) A kibervédelem rendszere a magyar és a globális kibertérben </a:t>
            </a:r>
          </a:p>
          <a:p>
            <a:pPr lvl="4" eaLnBrk="1" hangingPunct="1">
              <a:lnSpc>
                <a:spcPct val="100000"/>
              </a:lnSpc>
              <a:buClr>
                <a:srgbClr val="0D0147"/>
              </a:buClr>
              <a:buFont typeface="Arial" panose="020B0604020202020204" pitchFamily="34" charset="0"/>
              <a:buNone/>
            </a:pPr>
            <a:r>
              <a:rPr lang="hu-HU" altLang="hu-HU" sz="1800">
                <a:latin typeface="Tahoma" panose="020B0604030504040204" pitchFamily="34" charset="0"/>
                <a:cs typeface="Tahoma" panose="020B0604030504040204" pitchFamily="34" charset="0"/>
              </a:rPr>
              <a:t>			   - Gyebnár Gergő (NKE) Kritikus infrastruktúrák biztonsági szabályozása; egy Kiberbiztonsági Műveleti Központ (CSOC) megtervezése</a:t>
            </a:r>
          </a:p>
          <a:p>
            <a:pPr lvl="4" eaLnBrk="1" hangingPunct="1">
              <a:lnSpc>
                <a:spcPct val="100000"/>
              </a:lnSpc>
              <a:buClr>
                <a:srgbClr val="0D0147"/>
              </a:buClr>
              <a:buFont typeface="Arial" panose="020B0604020202020204" pitchFamily="34" charset="0"/>
              <a:buChar char="•"/>
            </a:pPr>
            <a:r>
              <a:rPr lang="hu-HU" altLang="hu-HU" sz="1800">
                <a:latin typeface="Tahoma" panose="020B0604030504040204" pitchFamily="34" charset="0"/>
                <a:cs typeface="Tahoma" panose="020B0604030504040204" pitchFamily="34" charset="0"/>
              </a:rPr>
              <a:t>2017 – Kovács Zoltán (BME) Webes Nyomkövetési Trendek Vizsgálata</a:t>
            </a:r>
          </a:p>
          <a:p>
            <a:pPr lvl="4" eaLnBrk="1" hangingPunct="1">
              <a:lnSpc>
                <a:spcPct val="100000"/>
              </a:lnSpc>
              <a:buClr>
                <a:srgbClr val="0D0147"/>
              </a:buClr>
              <a:buFont typeface="Arial" panose="020B0604020202020204" pitchFamily="34" charset="0"/>
              <a:buChar char="•"/>
            </a:pPr>
            <a:r>
              <a:rPr lang="hu-HU" altLang="hu-HU" sz="1800">
                <a:latin typeface="Tahoma" panose="020B0604030504040204" pitchFamily="34" charset="0"/>
                <a:cs typeface="Tahoma" panose="020B0604030504040204" pitchFamily="34" charset="0"/>
              </a:rPr>
              <a:t>2018 - </a:t>
            </a:r>
            <a:r>
              <a:rPr lang="hu-HU" altLang="hu-HU" sz="1800">
                <a:latin typeface="Arial" panose="020B0604020202020204" pitchFamily="34" charset="0"/>
              </a:rPr>
              <a:t>Podholiczki Evelin </a:t>
            </a:r>
            <a:r>
              <a:rPr lang="hu-HU" altLang="hu-HU" sz="1800">
                <a:latin typeface="Tahoma" panose="020B0604030504040204" pitchFamily="34" charset="0"/>
                <a:cs typeface="Tahoma" panose="020B0604030504040204" pitchFamily="34" charset="0"/>
              </a:rPr>
              <a:t>(NKE)</a:t>
            </a:r>
            <a:r>
              <a:rPr lang="hu-HU" altLang="hu-HU" sz="1800">
                <a:latin typeface="Arial" panose="020B0604020202020204" pitchFamily="34" charset="0"/>
              </a:rPr>
              <a:t> </a:t>
            </a:r>
            <a:r>
              <a:rPr lang="hu-HU" altLang="hu-HU" sz="1800">
                <a:latin typeface="Tahoma" panose="020B0604030504040204" pitchFamily="34" charset="0"/>
                <a:cs typeface="Tahoma" panose="020B0604030504040204" pitchFamily="34" charset="0"/>
              </a:rPr>
              <a:t>Az információbiztonság felelős szerepe egy közigazgatási szervnél. Biztonságban vannak egészségügyi adataink? </a:t>
            </a:r>
          </a:p>
          <a:p>
            <a:pPr lvl="4" eaLnBrk="1" hangingPunct="1">
              <a:lnSpc>
                <a:spcPct val="100000"/>
              </a:lnSpc>
              <a:buClr>
                <a:srgbClr val="0D0147"/>
              </a:buClr>
              <a:buFont typeface="Arial" panose="020B0604020202020204" pitchFamily="34" charset="0"/>
              <a:buChar char="•"/>
            </a:pPr>
            <a:r>
              <a:rPr lang="hu-HU" altLang="hu-HU" sz="1800">
                <a:latin typeface="Tahoma" panose="020B0604030504040204" pitchFamily="34" charset="0"/>
                <a:cs typeface="Tahoma" panose="020B0604030504040204" pitchFamily="34" charset="0"/>
              </a:rPr>
              <a:t>2019 - </a:t>
            </a:r>
            <a:r>
              <a:rPr lang="hu-HU" altLang="hu-HU" sz="1800">
                <a:latin typeface="Arial" panose="020B0604020202020204" pitchFamily="34" charset="0"/>
              </a:rPr>
              <a:t>Dominguez Zoltán és Villányi Bálint (BME)</a:t>
            </a:r>
            <a:r>
              <a:rPr lang="hu-HU" altLang="hu-HU" sz="1800">
                <a:latin typeface="Tahoma" panose="020B0604030504040204" pitchFamily="34" charset="0"/>
                <a:cs typeface="Tahoma" panose="020B0604030504040204" pitchFamily="34" charset="0"/>
              </a:rPr>
              <a:t> DNS Alapú Információvédelem az okos eszközök világában</a:t>
            </a:r>
          </a:p>
          <a:p>
            <a:pPr lvl="4" eaLnBrk="1" hangingPunct="1">
              <a:lnSpc>
                <a:spcPct val="100000"/>
              </a:lnSpc>
              <a:buClr>
                <a:srgbClr val="0D0147"/>
              </a:buClr>
              <a:buFont typeface="Arial" panose="020B0604020202020204" pitchFamily="34" charset="0"/>
              <a:buChar char="•"/>
            </a:pPr>
            <a:r>
              <a:rPr lang="hu-HU" altLang="hu-HU" sz="1800">
                <a:latin typeface="Tahoma" panose="020B0604030504040204" pitchFamily="34" charset="0"/>
                <a:cs typeface="Tahoma" panose="020B0604030504040204" pitchFamily="34" charset="0"/>
              </a:rPr>
              <a:t>2020 - </a:t>
            </a:r>
            <a:r>
              <a:rPr lang="hu-HU" altLang="hu-HU" sz="1800">
                <a:latin typeface="Arial" panose="020B0604020202020204" pitchFamily="34" charset="0"/>
              </a:rPr>
              <a:t>Toppantó Tamás (BME) </a:t>
            </a:r>
            <a:r>
              <a:rPr lang="hu-HU" altLang="hu-HU" sz="1800">
                <a:latin typeface="Tahoma" panose="020B0604030504040204" pitchFamily="34" charset="0"/>
                <a:cs typeface="Tahoma" panose="020B0604030504040204" pitchFamily="34" charset="0"/>
              </a:rPr>
              <a:t>Beépített adatvédelem vizsgálata biometrikus azonosítókat kezelő kamerás rendszerekhez </a:t>
            </a:r>
          </a:p>
          <a:p>
            <a:pPr lvl="4" eaLnBrk="1" hangingPunct="1">
              <a:lnSpc>
                <a:spcPct val="100000"/>
              </a:lnSpc>
              <a:buClr>
                <a:srgbClr val="0D0147"/>
              </a:buClr>
              <a:buFont typeface="Arial" panose="020B0604020202020204" pitchFamily="34" charset="0"/>
              <a:buChar char="•"/>
            </a:pPr>
            <a:r>
              <a:rPr lang="hu-HU" altLang="hu-HU" sz="1800">
                <a:latin typeface="Tahoma" panose="020B0604030504040204" pitchFamily="34" charset="0"/>
                <a:cs typeface="Tahoma" panose="020B0604030504040204" pitchFamily="34" charset="0"/>
              </a:rPr>
              <a:t>2021 – </a:t>
            </a:r>
            <a:r>
              <a:rPr lang="hu-HU" altLang="hu-HU" sz="1800">
                <a:latin typeface="Arial" panose="020B0604020202020204" pitchFamily="34" charset="0"/>
                <a:cs typeface="Tahoma" panose="020B0604030504040204" pitchFamily="34" charset="0"/>
              </a:rPr>
              <a:t>??</a:t>
            </a:r>
            <a:endParaRPr lang="hu-HU" altLang="hu-HU">
              <a:latin typeface="Tahoma" panose="020B0604030504040204" pitchFamily="34" charset="0"/>
              <a:cs typeface="Tahoma" panose="020B0604030504040204" pitchFamily="34" charset="0"/>
            </a:endParaRPr>
          </a:p>
          <a:p>
            <a:pPr eaLnBrk="1" hangingPunct="1">
              <a:spcBef>
                <a:spcPts val="600"/>
              </a:spcBef>
            </a:pPr>
            <a:endParaRPr lang="hu-HU" altLang="hu-HU" sz="2000">
              <a:latin typeface="Tahoma" panose="020B0604030504040204" pitchFamily="34" charset="0"/>
              <a:cs typeface="Tahoma" panose="020B0604030504040204" pitchFamily="34" charset="0"/>
            </a:endParaRPr>
          </a:p>
          <a:p>
            <a:pPr eaLnBrk="1" hangingPunct="1">
              <a:spcBef>
                <a:spcPts val="600"/>
              </a:spcBef>
            </a:pPr>
            <a:endParaRPr lang="hu-HU" altLang="hu-HU" sz="2000">
              <a:latin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164870" name="Picture 5">
            <a:extLst>
              <a:ext uri="{FF2B5EF4-FFF2-40B4-BE49-F238E27FC236}">
                <a16:creationId xmlns:a16="http://schemas.microsoft.com/office/drawing/2014/main" id="{7AB9BD9D-3717-4546-BDB0-43278249600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700490"/>
            <a:ext cx="2012627" cy="37760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 advTm="1025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701EAA1E-70F6-47BD-8B1E-452D89C45B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12640" y="116632"/>
            <a:ext cx="7697400" cy="504056"/>
          </a:xfrm>
        </p:spPr>
        <p:txBody>
          <a:bodyPr/>
          <a:lstStyle/>
          <a:p>
            <a:pPr algn="ctr"/>
            <a:r>
              <a:rPr lang="hu-HU" sz="2400" b="1" dirty="0"/>
              <a:t>A rendezvényünk értékelő lapja</a:t>
            </a:r>
          </a:p>
        </p:txBody>
      </p:sp>
      <p:sp>
        <p:nvSpPr>
          <p:cNvPr id="3" name="Alcím 2">
            <a:extLst>
              <a:ext uri="{FF2B5EF4-FFF2-40B4-BE49-F238E27FC236}">
                <a16:creationId xmlns:a16="http://schemas.microsoft.com/office/drawing/2014/main" id="{C54AE6C3-1046-45B1-B7E1-8290AFB385DB}"/>
              </a:ext>
            </a:extLst>
          </p:cNvPr>
          <p:cNvSpPr>
            <a:spLocks noGrp="1"/>
          </p:cNvSpPr>
          <p:nvPr>
            <p:ph type="subTitle"/>
          </p:nvPr>
        </p:nvSpPr>
        <p:spPr>
          <a:xfrm>
            <a:off x="495000" y="273600"/>
            <a:ext cx="8915040" cy="347088"/>
          </a:xfrm>
        </p:spPr>
        <p:txBody>
          <a:bodyPr/>
          <a:lstStyle/>
          <a:p>
            <a:pPr algn="ctr"/>
            <a:endParaRPr lang="hu-HU" sz="3200" dirty="0">
              <a:hlinkClick r:id="rId2"/>
            </a:endParaRPr>
          </a:p>
          <a:p>
            <a:pPr algn="ctr"/>
            <a:endParaRPr lang="hu-HU" sz="3200" dirty="0">
              <a:hlinkClick r:id="rId2"/>
            </a:endParaRPr>
          </a:p>
          <a:p>
            <a:pPr algn="ctr"/>
            <a:endParaRPr lang="hu-HU" sz="3200" dirty="0">
              <a:hlinkClick r:id="rId2"/>
            </a:endParaRPr>
          </a:p>
          <a:p>
            <a:pPr algn="ctr"/>
            <a:endParaRPr lang="hu-HU" sz="3200" dirty="0">
              <a:hlinkClick r:id="rId2"/>
            </a:endParaRPr>
          </a:p>
          <a:p>
            <a:pPr algn="ctr"/>
            <a:endParaRPr lang="hu-HU" sz="3200" dirty="0">
              <a:hlinkClick r:id="rId2"/>
            </a:endParaRPr>
          </a:p>
          <a:p>
            <a:pPr algn="ctr"/>
            <a:endParaRPr lang="hu-HU" sz="3200" dirty="0">
              <a:hlinkClick r:id="rId2"/>
            </a:endParaRPr>
          </a:p>
          <a:p>
            <a:pPr algn="ctr"/>
            <a:endParaRPr lang="hu-HU" sz="3200" dirty="0">
              <a:hlinkClick r:id="rId2"/>
            </a:endParaRPr>
          </a:p>
          <a:p>
            <a:pPr algn="ctr"/>
            <a:endParaRPr lang="hu-HU" sz="3200" dirty="0">
              <a:hlinkClick r:id="rId2"/>
            </a:endParaRPr>
          </a:p>
        </p:txBody>
      </p:sp>
      <p:sp>
        <p:nvSpPr>
          <p:cNvPr id="7" name="Szövegdoboz 6">
            <a:extLst>
              <a:ext uri="{FF2B5EF4-FFF2-40B4-BE49-F238E27FC236}">
                <a16:creationId xmlns:a16="http://schemas.microsoft.com/office/drawing/2014/main" id="{16B55562-4A1B-4962-B26F-EBFA07AAA1AF}"/>
              </a:ext>
            </a:extLst>
          </p:cNvPr>
          <p:cNvSpPr txBox="1"/>
          <p:nvPr/>
        </p:nvSpPr>
        <p:spPr>
          <a:xfrm>
            <a:off x="272480" y="5013176"/>
            <a:ext cx="950505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1200" dirty="0">
                <a:hlinkClick r:id="rId3"/>
              </a:rPr>
              <a:t>https://docs.google.com/forms/d/e/1FAIpQLSeXRz7VYz66bUjq5pQ_q1x1xMV8ckdwlCeqZ-24BNNMWWdLTA/viewform</a:t>
            </a:r>
            <a:r>
              <a:rPr lang="hu-HU" sz="1200" dirty="0"/>
              <a:t> </a:t>
            </a:r>
          </a:p>
        </p:txBody>
      </p:sp>
      <p:pic>
        <p:nvPicPr>
          <p:cNvPr id="6" name="Kép 5">
            <a:extLst>
              <a:ext uri="{FF2B5EF4-FFF2-40B4-BE49-F238E27FC236}">
                <a16:creationId xmlns:a16="http://schemas.microsoft.com/office/drawing/2014/main" id="{606EDC74-2913-4F6D-AC2B-AF699D256FA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84848" y="1340768"/>
            <a:ext cx="3312368" cy="33123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123299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CustomShape 2"/>
          <p:cNvSpPr/>
          <p:nvPr/>
        </p:nvSpPr>
        <p:spPr>
          <a:xfrm>
            <a:off x="240" y="692696"/>
            <a:ext cx="9905760" cy="609120"/>
          </a:xfrm>
          <a:prstGeom prst="rect">
            <a:avLst/>
          </a:prstGeom>
          <a:noFill/>
        </p:spPr>
        <p:txBody>
          <a:bodyPr lIns="90000" tIns="45000" rIns="90000" bIns="45000" anchor="ctr"/>
          <a:lstStyle/>
          <a:p>
            <a:pPr algn="ctr">
              <a:lnSpc>
                <a:spcPct val="100000"/>
              </a:lnSpc>
            </a:pPr>
            <a:r>
              <a:rPr lang="hu-HU" sz="3200" b="1" dirty="0">
                <a:solidFill>
                  <a:srgbClr val="0D0147"/>
                </a:solidFill>
                <a:latin typeface="Arial"/>
              </a:rPr>
              <a:t>Mai program – 7P</a:t>
            </a:r>
            <a:endParaRPr sz="3200" dirty="0"/>
          </a:p>
        </p:txBody>
      </p:sp>
      <p:pic>
        <p:nvPicPr>
          <p:cNvPr id="4" name="Kép 3" descr="A képen szöveg látható&#10;&#10;Automatikusan generált leírás">
            <a:extLst>
              <a:ext uri="{FF2B5EF4-FFF2-40B4-BE49-F238E27FC236}">
                <a16:creationId xmlns:a16="http://schemas.microsoft.com/office/drawing/2014/main" id="{934A65C5-DDE4-47E4-8CBC-F37EEE13A72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4609" y="1556792"/>
            <a:ext cx="8208912" cy="42484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273545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CustomShape 2"/>
          <p:cNvSpPr/>
          <p:nvPr/>
        </p:nvSpPr>
        <p:spPr>
          <a:xfrm>
            <a:off x="240" y="692696"/>
            <a:ext cx="9905760" cy="609120"/>
          </a:xfrm>
          <a:prstGeom prst="rect">
            <a:avLst/>
          </a:prstGeom>
          <a:noFill/>
        </p:spPr>
        <p:txBody>
          <a:bodyPr lIns="90000" tIns="45000" rIns="90000" bIns="45000" anchor="ctr"/>
          <a:lstStyle/>
          <a:p>
            <a:pPr algn="ctr">
              <a:lnSpc>
                <a:spcPct val="100000"/>
              </a:lnSpc>
            </a:pPr>
            <a:r>
              <a:rPr lang="hu-HU" sz="3200" b="1" dirty="0">
                <a:solidFill>
                  <a:srgbClr val="0D0147"/>
                </a:solidFill>
                <a:latin typeface="Arial"/>
              </a:rPr>
              <a:t>Mai program – DPO Klub</a:t>
            </a:r>
            <a:endParaRPr sz="3200" dirty="0"/>
          </a:p>
        </p:txBody>
      </p:sp>
      <p:pic>
        <p:nvPicPr>
          <p:cNvPr id="2" name="Kép 1">
            <a:extLst>
              <a:ext uri="{FF2B5EF4-FFF2-40B4-BE49-F238E27FC236}">
                <a16:creationId xmlns:a16="http://schemas.microsoft.com/office/drawing/2014/main" id="{06821866-10A5-46BF-A72E-4F2BF17F540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96616" y="1556792"/>
            <a:ext cx="7384994" cy="41545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5558306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TextShape 1"/>
          <p:cNvSpPr txBox="1"/>
          <p:nvPr/>
        </p:nvSpPr>
        <p:spPr>
          <a:xfrm>
            <a:off x="8769424" y="6019920"/>
            <a:ext cx="558536" cy="49500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100000"/>
              </a:lnSpc>
            </a:pPr>
            <a:fld id="{D8E583D1-96C4-4E1F-8F8E-145E7A507308}" type="slidenum">
              <a:rPr lang="hu-HU" sz="1400">
                <a:solidFill>
                  <a:srgbClr val="000000"/>
                </a:solidFill>
                <a:latin typeface="Times New Roman"/>
              </a:rPr>
              <a:pPr>
                <a:lnSpc>
                  <a:spcPct val="100000"/>
                </a:lnSpc>
              </a:pPr>
              <a:t>2</a:t>
            </a:fld>
            <a:endParaRPr dirty="0"/>
          </a:p>
        </p:txBody>
      </p:sp>
      <p:sp>
        <p:nvSpPr>
          <p:cNvPr id="134" name="TextShape 2"/>
          <p:cNvSpPr txBox="1"/>
          <p:nvPr/>
        </p:nvSpPr>
        <p:spPr>
          <a:xfrm>
            <a:off x="1523880" y="152280"/>
            <a:ext cx="8000640" cy="456840"/>
          </a:xfrm>
          <a:prstGeom prst="rect">
            <a:avLst/>
          </a:prstGeom>
        </p:spPr>
        <p:txBody>
          <a:bodyPr anchor="ctr"/>
          <a:lstStyle/>
          <a:p>
            <a:pPr algn="ctr">
              <a:lnSpc>
                <a:spcPct val="100000"/>
              </a:lnSpc>
            </a:pPr>
            <a:r>
              <a:rPr lang="hu-HU" sz="2800" b="1" dirty="0">
                <a:solidFill>
                  <a:srgbClr val="0D0147"/>
                </a:solidFill>
                <a:latin typeface="Arial"/>
              </a:rPr>
              <a:t>A huszadik évünket kezdtük 2021-ben!</a:t>
            </a:r>
            <a:endParaRPr sz="2800" dirty="0"/>
          </a:p>
        </p:txBody>
      </p:sp>
      <p:sp>
        <p:nvSpPr>
          <p:cNvPr id="135" name="TextShape 3"/>
          <p:cNvSpPr txBox="1"/>
          <p:nvPr/>
        </p:nvSpPr>
        <p:spPr>
          <a:xfrm>
            <a:off x="1136576" y="1196752"/>
            <a:ext cx="8191384" cy="4968552"/>
          </a:xfrm>
          <a:prstGeom prst="rect">
            <a:avLst/>
          </a:prstGeom>
        </p:spPr>
        <p:txBody>
          <a:bodyPr/>
          <a:lstStyle/>
          <a:p>
            <a:pPr lvl="1">
              <a:lnSpc>
                <a:spcPct val="100000"/>
              </a:lnSpc>
              <a:buSzPct val="25000"/>
            </a:pPr>
            <a:r>
              <a:rPr lang="hu-HU" sz="2400" dirty="0">
                <a:solidFill>
                  <a:srgbClr val="000000"/>
                </a:solidFill>
                <a:latin typeface="Arial"/>
              </a:rPr>
              <a:t>2001-től óta „Értékteremtő munkacsoport”</a:t>
            </a:r>
            <a:endParaRPr dirty="0"/>
          </a:p>
          <a:p>
            <a:pPr marL="1257300" lvl="2" indent="-342900">
              <a:lnSpc>
                <a:spcPct val="100000"/>
              </a:lnSpc>
              <a:buSzPct val="75000"/>
              <a:buFont typeface="Wingdings" panose="05000000000000000000" pitchFamily="2" charset="2"/>
              <a:buChar char="ü"/>
            </a:pPr>
            <a:r>
              <a:rPr lang="hu-HU" sz="2000" dirty="0" err="1">
                <a:solidFill>
                  <a:srgbClr val="000000"/>
                </a:solidFill>
                <a:latin typeface="Arial"/>
              </a:rPr>
              <a:t>MagiCom</a:t>
            </a:r>
            <a:r>
              <a:rPr lang="hu-HU" sz="2000" dirty="0">
                <a:solidFill>
                  <a:srgbClr val="000000"/>
                </a:solidFill>
                <a:latin typeface="Arial"/>
              </a:rPr>
              <a:t> + Szenzor + magánszemélyek</a:t>
            </a:r>
            <a:endParaRPr dirty="0"/>
          </a:p>
          <a:p>
            <a:pPr marL="1257300" lvl="2" indent="-342900">
              <a:lnSpc>
                <a:spcPct val="100000"/>
              </a:lnSpc>
              <a:buSzPct val="75000"/>
              <a:buFont typeface="Wingdings" panose="05000000000000000000" pitchFamily="2" charset="2"/>
              <a:buChar char="ü"/>
            </a:pPr>
            <a:r>
              <a:rPr lang="hu-HU" sz="2000" dirty="0">
                <a:solidFill>
                  <a:srgbClr val="000000"/>
                </a:solidFill>
                <a:latin typeface="Arial"/>
              </a:rPr>
              <a:t>BS7799 szabvány fordítás</a:t>
            </a:r>
            <a:endParaRPr dirty="0"/>
          </a:p>
          <a:p>
            <a:pPr marL="1257300" lvl="2" indent="-342900">
              <a:lnSpc>
                <a:spcPct val="100000"/>
              </a:lnSpc>
              <a:buSzPct val="75000"/>
              <a:buFont typeface="Wingdings" panose="05000000000000000000" pitchFamily="2" charset="2"/>
              <a:buChar char="ü"/>
            </a:pPr>
            <a:r>
              <a:rPr lang="hu-HU" sz="2000" dirty="0">
                <a:solidFill>
                  <a:srgbClr val="000000"/>
                </a:solidFill>
                <a:latin typeface="Arial"/>
              </a:rPr>
              <a:t>oktatási tematikák készítése</a:t>
            </a:r>
            <a:endParaRPr dirty="0"/>
          </a:p>
          <a:p>
            <a:endParaRPr dirty="0"/>
          </a:p>
          <a:p>
            <a:pPr lvl="1">
              <a:lnSpc>
                <a:spcPct val="100000"/>
              </a:lnSpc>
              <a:buSzPct val="25000"/>
            </a:pPr>
            <a:r>
              <a:rPr lang="hu-HU" sz="2400" dirty="0">
                <a:solidFill>
                  <a:srgbClr val="000000"/>
                </a:solidFill>
                <a:latin typeface="Arial"/>
              </a:rPr>
              <a:t>2004-ben 12 magánszemély megalakítja a</a:t>
            </a:r>
            <a:endParaRPr dirty="0"/>
          </a:p>
          <a:p>
            <a:r>
              <a:rPr lang="hu-HU" sz="2400" dirty="0">
                <a:solidFill>
                  <a:srgbClr val="000000"/>
                </a:solidFill>
                <a:latin typeface="Arial"/>
              </a:rPr>
              <a:t>	 </a:t>
            </a:r>
            <a:r>
              <a:rPr lang="hu-HU" sz="2400" b="1" dirty="0">
                <a:solidFill>
                  <a:srgbClr val="000000"/>
                </a:solidFill>
                <a:latin typeface="Arial"/>
              </a:rPr>
              <a:t>Hétpecsét Információbiztonsági Egyesület</a:t>
            </a:r>
            <a:r>
              <a:rPr lang="hu-HU" sz="2400" dirty="0">
                <a:solidFill>
                  <a:srgbClr val="000000"/>
                </a:solidFill>
                <a:latin typeface="Arial"/>
              </a:rPr>
              <a:t>et</a:t>
            </a:r>
            <a:endParaRPr dirty="0"/>
          </a:p>
          <a:p>
            <a:endParaRPr dirty="0"/>
          </a:p>
          <a:p>
            <a:pPr lvl="1">
              <a:lnSpc>
                <a:spcPct val="100000"/>
              </a:lnSpc>
              <a:buSzPct val="25000"/>
            </a:pPr>
            <a:r>
              <a:rPr lang="hu-HU" sz="2400" dirty="0">
                <a:solidFill>
                  <a:srgbClr val="000000"/>
                </a:solidFill>
                <a:latin typeface="Arial"/>
              </a:rPr>
              <a:t>Céljaink: </a:t>
            </a:r>
            <a:endParaRPr dirty="0"/>
          </a:p>
          <a:p>
            <a:pPr marL="1257300" lvl="2" indent="-342900">
              <a:lnSpc>
                <a:spcPct val="100000"/>
              </a:lnSpc>
              <a:buSzPct val="75000"/>
              <a:buFont typeface="Wingdings" panose="05000000000000000000" pitchFamily="2" charset="2"/>
              <a:buChar char="ü"/>
            </a:pPr>
            <a:r>
              <a:rPr lang="hu-HU" sz="2000" dirty="0">
                <a:solidFill>
                  <a:srgbClr val="000000"/>
                </a:solidFill>
                <a:latin typeface="Arial"/>
              </a:rPr>
              <a:t>az információs társadalom biztonságának támogatása</a:t>
            </a:r>
            <a:endParaRPr dirty="0"/>
          </a:p>
          <a:p>
            <a:pPr marL="1257300" lvl="2" indent="-342900">
              <a:lnSpc>
                <a:spcPct val="100000"/>
              </a:lnSpc>
              <a:buSzPct val="75000"/>
              <a:buFont typeface="Wingdings" panose="05000000000000000000" pitchFamily="2" charset="2"/>
              <a:buChar char="ü"/>
            </a:pPr>
            <a:r>
              <a:rPr lang="hu-HU" sz="2000" dirty="0">
                <a:solidFill>
                  <a:srgbClr val="000000"/>
                </a:solidFill>
                <a:latin typeface="Arial"/>
              </a:rPr>
              <a:t>az információvédelem kultúrájának és ismereteinek terjesztése, a tudatosság kialakítása</a:t>
            </a:r>
            <a:endParaRPr dirty="0"/>
          </a:p>
          <a:p>
            <a:pPr marL="1257300" lvl="2" indent="-342900">
              <a:lnSpc>
                <a:spcPct val="100000"/>
              </a:lnSpc>
              <a:buSzPct val="75000"/>
              <a:buFont typeface="Wingdings" panose="05000000000000000000" pitchFamily="2" charset="2"/>
              <a:buChar char="ü"/>
            </a:pPr>
            <a:r>
              <a:rPr lang="hu-HU" sz="2000" dirty="0">
                <a:solidFill>
                  <a:srgbClr val="000000"/>
                </a:solidFill>
                <a:latin typeface="Arial"/>
              </a:rPr>
              <a:t>információvédelmi szakmai műhely létrehozása</a:t>
            </a:r>
            <a:endParaRPr dirty="0"/>
          </a:p>
          <a:p>
            <a:pPr>
              <a:lnSpc>
                <a:spcPct val="100000"/>
              </a:lnSpc>
            </a:pPr>
            <a:endParaRPr dirty="0"/>
          </a:p>
        </p:txBody>
      </p:sp>
      <p:pic>
        <p:nvPicPr>
          <p:cNvPr id="2" name="Kép 1">
            <a:extLst>
              <a:ext uri="{FF2B5EF4-FFF2-40B4-BE49-F238E27FC236}">
                <a16:creationId xmlns:a16="http://schemas.microsoft.com/office/drawing/2014/main" id="{8E1A447A-62FF-406F-8748-03A7D8F9C7F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9414" y="5442260"/>
            <a:ext cx="1188823" cy="1182727"/>
          </a:xfrm>
          <a:prstGeom prst="rect">
            <a:avLst/>
          </a:prstGeom>
        </p:spPr>
      </p:pic>
      <p:pic>
        <p:nvPicPr>
          <p:cNvPr id="3" name="Kép 2">
            <a:extLst>
              <a:ext uri="{FF2B5EF4-FFF2-40B4-BE49-F238E27FC236}">
                <a16:creationId xmlns:a16="http://schemas.microsoft.com/office/drawing/2014/main" id="{0CBD3378-478B-4C2A-91A3-A20E1C78DE9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37084" y="5428556"/>
            <a:ext cx="1176630" cy="1182727"/>
          </a:xfrm>
          <a:prstGeom prst="rect">
            <a:avLst/>
          </a:prstGeom>
        </p:spPr>
      </p:pic>
      <p:pic>
        <p:nvPicPr>
          <p:cNvPr id="4" name="Kép 3">
            <a:extLst>
              <a:ext uri="{FF2B5EF4-FFF2-40B4-BE49-F238E27FC236}">
                <a16:creationId xmlns:a16="http://schemas.microsoft.com/office/drawing/2014/main" id="{3E683BC7-EBDE-4243-A218-3530E5C50AA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122561" y="5457630"/>
            <a:ext cx="1176630" cy="1182727"/>
          </a:xfrm>
          <a:prstGeom prst="rect">
            <a:avLst/>
          </a:prstGeom>
        </p:spPr>
      </p:pic>
      <p:pic>
        <p:nvPicPr>
          <p:cNvPr id="7" name="Kép 6" descr="A képen aláírás, kültéri, rúd, olvasás látható&#10;&#10;Automatikusan generált leírás">
            <a:extLst>
              <a:ext uri="{FF2B5EF4-FFF2-40B4-BE49-F238E27FC236}">
                <a16:creationId xmlns:a16="http://schemas.microsoft.com/office/drawing/2014/main" id="{188F84E0-D6CD-4E30-8EC2-19CC64436B9B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08038" y="5442260"/>
            <a:ext cx="1211801" cy="1211801"/>
          </a:xfrm>
          <a:prstGeom prst="rect">
            <a:avLst/>
          </a:prstGeom>
        </p:spPr>
      </p:pic>
      <p:pic>
        <p:nvPicPr>
          <p:cNvPr id="9" name="Kép 8" descr="A képen aláírás, leállítás, függő, személyek látható&#10;&#10;Automatikusan generált leírás">
            <a:extLst>
              <a:ext uri="{FF2B5EF4-FFF2-40B4-BE49-F238E27FC236}">
                <a16:creationId xmlns:a16="http://schemas.microsoft.com/office/drawing/2014/main" id="{EAB51AA4-844C-4FCA-91B5-082AC2B9CA77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63299" y="5442260"/>
            <a:ext cx="1211801" cy="1229008"/>
          </a:xfrm>
          <a:prstGeom prst="rect">
            <a:avLst/>
          </a:prstGeom>
        </p:spPr>
      </p:pic>
      <p:pic>
        <p:nvPicPr>
          <p:cNvPr id="5" name="Kép 4">
            <a:extLst>
              <a:ext uri="{FF2B5EF4-FFF2-40B4-BE49-F238E27FC236}">
                <a16:creationId xmlns:a16="http://schemas.microsoft.com/office/drawing/2014/main" id="{07034995-CC8B-4124-897A-5F5DC4423C26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680726" y="609120"/>
            <a:ext cx="2227601" cy="2227601"/>
          </a:xfrm>
          <a:prstGeom prst="rect">
            <a:avLst/>
          </a:prstGeom>
        </p:spPr>
      </p:pic>
      <p:pic>
        <p:nvPicPr>
          <p:cNvPr id="6" name="Kép 5">
            <a:extLst>
              <a:ext uri="{FF2B5EF4-FFF2-40B4-BE49-F238E27FC236}">
                <a16:creationId xmlns:a16="http://schemas.microsoft.com/office/drawing/2014/main" id="{9627CE22-CD4F-4D55-B3D6-9EBCF3AAB5E7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524295" y="4516737"/>
            <a:ext cx="1348014" cy="12714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441147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Dia számának helye 4"/>
          <p:cNvSpPr>
            <a:spLocks noGrp="1"/>
          </p:cNvSpPr>
          <p:nvPr>
            <p:ph type="sldNum" sz="quarter" idx="4294967295"/>
          </p:nvPr>
        </p:nvSpPr>
        <p:spPr>
          <a:xfrm>
            <a:off x="7264400" y="6019800"/>
            <a:ext cx="2063750" cy="495300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66205E85-581F-456B-835E-379F594CD7BF}" type="slidenum">
              <a:rPr lang="hu-HU" smtClean="0"/>
              <a:pPr>
                <a:defRPr/>
              </a:pPr>
              <a:t>3</a:t>
            </a:fld>
            <a:endParaRPr lang="hu-HU"/>
          </a:p>
        </p:txBody>
      </p:sp>
      <p:sp>
        <p:nvSpPr>
          <p:cNvPr id="15363" name="Rectangle 2"/>
          <p:cNvSpPr>
            <a:spLocks noGrp="1" noChangeArrowheads="1"/>
          </p:cNvSpPr>
          <p:nvPr>
            <p:ph type="title"/>
          </p:nvPr>
        </p:nvSpPr>
        <p:spPr>
          <a:xfrm>
            <a:off x="1928664" y="0"/>
            <a:ext cx="7481376" cy="620688"/>
          </a:xfrm>
        </p:spPr>
        <p:txBody>
          <a:bodyPr/>
          <a:lstStyle/>
          <a:p>
            <a:pPr eaLnBrk="1" hangingPunct="1"/>
            <a:endParaRPr lang="hu-HU" sz="2400" b="1" dirty="0">
              <a:latin typeface="Arial" charset="0"/>
              <a:cs typeface="Arial" charset="0"/>
            </a:endParaRPr>
          </a:p>
        </p:txBody>
      </p:sp>
      <p:sp>
        <p:nvSpPr>
          <p:cNvPr id="15364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1568624" y="763960"/>
            <a:ext cx="8208912" cy="3960440"/>
          </a:xfrm>
          <a:prstGeom prst="rect">
            <a:avLst/>
          </a:prstGeom>
        </p:spPr>
        <p:txBody>
          <a:bodyPr/>
          <a:lstStyle/>
          <a:p>
            <a:pPr marL="342900" indent="-342900" eaLnBrk="1" hangingPunct="1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hu-HU" sz="2400" dirty="0"/>
              <a:t>20+ év civil tapasztalat</a:t>
            </a:r>
          </a:p>
          <a:p>
            <a:pPr marL="342900" indent="-342900" eaLnBrk="1" hangingPunct="1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hu-HU" sz="2400" dirty="0"/>
              <a:t>90+ szakmai fórum, 400+ előadás,100-200 látogató/fórum</a:t>
            </a:r>
          </a:p>
          <a:p>
            <a:pPr marL="342900" indent="-3429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hu-HU" sz="2400" dirty="0"/>
              <a:t>2200 fős címlista (ajaj GDPR </a:t>
            </a:r>
            <a:r>
              <a:rPr lang="hu-HU" sz="2400" dirty="0">
                <a:sym typeface="Wingdings" panose="05000000000000000000" pitchFamily="2" charset="2"/>
              </a:rPr>
              <a:t></a:t>
            </a:r>
            <a:r>
              <a:rPr lang="hu-HU" sz="2400" dirty="0"/>
              <a:t>)</a:t>
            </a:r>
          </a:p>
          <a:p>
            <a:pPr marL="342900" indent="-342900" eaLnBrk="1" hangingPunct="1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hu-HU" sz="2400" dirty="0"/>
              <a:t>szakmai díjakat adunk</a:t>
            </a:r>
          </a:p>
          <a:p>
            <a:pPr eaLnBrk="1" hangingPunct="1">
              <a:lnSpc>
                <a:spcPct val="90000"/>
              </a:lnSpc>
            </a:pPr>
            <a:r>
              <a:rPr lang="hu-HU" dirty="0"/>
              <a:t>	- Az év információbiztonsági szak- és diplomadolgozata</a:t>
            </a:r>
          </a:p>
          <a:p>
            <a:pPr eaLnBrk="1" hangingPunct="1">
              <a:lnSpc>
                <a:spcPct val="90000"/>
              </a:lnSpc>
            </a:pPr>
            <a:r>
              <a:rPr lang="hu-HU" dirty="0"/>
              <a:t>	- </a:t>
            </a:r>
            <a:r>
              <a:rPr lang="hu-HU" dirty="0">
                <a:solidFill>
                  <a:srgbClr val="FF0000"/>
                </a:solidFill>
              </a:rPr>
              <a:t>Az év információbiztonsági újságírója</a:t>
            </a:r>
          </a:p>
          <a:p>
            <a:pPr marL="342900" indent="-342900" eaLnBrk="1" hangingPunct="1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hu-HU" sz="2400" dirty="0"/>
              <a:t>szakmai díjakat kapunk (ITBN: „kiemelkedő</a:t>
            </a:r>
          </a:p>
          <a:p>
            <a:pPr eaLnBrk="1" hangingPunct="1">
              <a:lnSpc>
                <a:spcPct val="90000"/>
              </a:lnSpc>
            </a:pPr>
            <a:r>
              <a:rPr lang="hu-HU" sz="2400" dirty="0"/>
              <a:t>     ismeretterjesztő, evangelizáló tevékenységéért”)</a:t>
            </a:r>
          </a:p>
          <a:p>
            <a:pPr eaLnBrk="1" hangingPunct="1">
              <a:lnSpc>
                <a:spcPct val="90000"/>
              </a:lnSpc>
            </a:pPr>
            <a:endParaRPr lang="hu-HU" sz="2400" dirty="0"/>
          </a:p>
          <a:p>
            <a:pPr eaLnBrk="1" hangingPunct="1">
              <a:lnSpc>
                <a:spcPct val="90000"/>
              </a:lnSpc>
            </a:pPr>
            <a:endParaRPr lang="hu-HU" sz="2400" dirty="0">
              <a:sym typeface="Wingdings" panose="05000000000000000000" pitchFamily="2" charset="2"/>
            </a:endParaRPr>
          </a:p>
          <a:p>
            <a:pPr eaLnBrk="1" hangingPunct="1">
              <a:lnSpc>
                <a:spcPct val="90000"/>
              </a:lnSpc>
            </a:pPr>
            <a:endParaRPr lang="hu-HU" sz="2400" dirty="0"/>
          </a:p>
        </p:txBody>
      </p:sp>
      <p:pic>
        <p:nvPicPr>
          <p:cNvPr id="3" name="Kép 2">
            <a:extLst>
              <a:ext uri="{FF2B5EF4-FFF2-40B4-BE49-F238E27FC236}">
                <a16:creationId xmlns:a16="http://schemas.microsoft.com/office/drawing/2014/main" id="{182364E4-F11D-4EFF-9C3E-6AB6BA0ED6E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6012" y="3429000"/>
            <a:ext cx="5837428" cy="2838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333036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C37DADD8-CFDF-46BB-92C3-E9D8B94BDE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84648" y="584710"/>
            <a:ext cx="7128792" cy="1121706"/>
          </a:xfrm>
        </p:spPr>
        <p:txBody>
          <a:bodyPr/>
          <a:lstStyle/>
          <a:p>
            <a:pPr algn="ctr"/>
            <a:r>
              <a:rPr lang="hu-HU" sz="3600" b="1" dirty="0">
                <a:latin typeface="+mn-lt"/>
              </a:rPr>
              <a:t>Köszönjük a kitartó támogatást, </a:t>
            </a:r>
            <a:br>
              <a:rPr lang="hu-HU" sz="3600" b="1" dirty="0">
                <a:latin typeface="+mn-lt"/>
              </a:rPr>
            </a:br>
            <a:r>
              <a:rPr lang="hu-HU" sz="3600" b="1" dirty="0">
                <a:latin typeface="+mn-lt"/>
              </a:rPr>
              <a:t>hiszen nélkülük nem léteznénk:</a:t>
            </a:r>
            <a:endParaRPr lang="en-US" sz="3600" b="1" dirty="0">
              <a:latin typeface="+mn-lt"/>
            </a:endParaRPr>
          </a:p>
        </p:txBody>
      </p:sp>
      <p:sp>
        <p:nvSpPr>
          <p:cNvPr id="16" name="Szövegdoboz 15">
            <a:extLst>
              <a:ext uri="{FF2B5EF4-FFF2-40B4-BE49-F238E27FC236}">
                <a16:creationId xmlns:a16="http://schemas.microsoft.com/office/drawing/2014/main" id="{3962CC96-F443-4BA2-B99E-CA50CB60FB4B}"/>
              </a:ext>
            </a:extLst>
          </p:cNvPr>
          <p:cNvSpPr txBox="1"/>
          <p:nvPr/>
        </p:nvSpPr>
        <p:spPr>
          <a:xfrm>
            <a:off x="704528" y="2122158"/>
            <a:ext cx="633670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2800" b="1" dirty="0"/>
              <a:t>30+ magán pártoló tag! </a:t>
            </a:r>
          </a:p>
          <a:p>
            <a:r>
              <a:rPr lang="hu-HU" sz="2800" b="1" dirty="0"/>
              <a:t>…és 10+ céges pártoló tagunk! </a:t>
            </a:r>
          </a:p>
        </p:txBody>
      </p:sp>
      <p:pic>
        <p:nvPicPr>
          <p:cNvPr id="12" name="Picture 27">
            <a:extLst>
              <a:ext uri="{FF2B5EF4-FFF2-40B4-BE49-F238E27FC236}">
                <a16:creationId xmlns:a16="http://schemas.microsoft.com/office/drawing/2014/main" id="{6D0DB1C6-C0A9-40BA-A178-B33A831AC52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09675" y="3213100"/>
            <a:ext cx="7632700" cy="2387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9443846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Shape 2"/>
          <p:cNvSpPr txBox="1"/>
          <p:nvPr/>
        </p:nvSpPr>
        <p:spPr>
          <a:xfrm>
            <a:off x="1712640" y="152280"/>
            <a:ext cx="8193360" cy="456840"/>
          </a:xfrm>
          <a:prstGeom prst="rect">
            <a:avLst/>
          </a:prstGeom>
        </p:spPr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2800" b="1" i="0" u="none" strike="noStrike" kern="1200" cap="none" spc="0" normalizeH="0" baseline="0" noProof="0" dirty="0">
                <a:ln>
                  <a:noFill/>
                </a:ln>
                <a:solidFill>
                  <a:srgbClr val="0D0147"/>
                </a:solidFill>
                <a:effectLst/>
                <a:uLnTx/>
                <a:uFillTx/>
                <a:latin typeface="Arial"/>
              </a:rPr>
              <a:t>Az év információbiztonsági újságírója - 2021</a:t>
            </a:r>
            <a:endParaRPr kumimoji="0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</a:endParaRPr>
          </a:p>
        </p:txBody>
      </p:sp>
      <p:sp>
        <p:nvSpPr>
          <p:cNvPr id="5" name="Rectangle 1"/>
          <p:cNvSpPr>
            <a:spLocks noGrp="1" noChangeArrowheads="1"/>
          </p:cNvSpPr>
          <p:nvPr>
            <p:ph type="title"/>
          </p:nvPr>
        </p:nvSpPr>
        <p:spPr>
          <a:xfrm>
            <a:off x="704528" y="836712"/>
            <a:ext cx="8780463" cy="1828800"/>
          </a:xfrm>
          <a:ln/>
        </p:spPr>
        <p:txBody>
          <a:bodyPr/>
          <a:lstStyle/>
          <a:p>
            <a:pPr algn="ctr" defTabSz="449263" rtl="0" fontAlgn="base">
              <a:spcBef>
                <a:spcPct val="0"/>
              </a:spcBef>
              <a:spcAft>
                <a:spcPct val="0"/>
              </a:spcAft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hu-HU" altLang="hu-HU" sz="3600" b="1" dirty="0">
                <a:solidFill>
                  <a:schemeClr val="tx1"/>
                </a:solidFill>
                <a:latin typeface="Arial" charset="0"/>
                <a:ea typeface="+mj-ea"/>
                <a:cs typeface="+mj-cs"/>
              </a:rPr>
              <a:t>PÁLYÁZATI FELHÍVÁS</a:t>
            </a:r>
            <a:br>
              <a:rPr lang="hu-HU" altLang="hu-HU" sz="3600" b="1" dirty="0">
                <a:solidFill>
                  <a:schemeClr val="tx1"/>
                </a:solidFill>
                <a:latin typeface="Arial" charset="0"/>
                <a:ea typeface="+mj-ea"/>
                <a:cs typeface="+mj-cs"/>
              </a:rPr>
            </a:br>
            <a:r>
              <a:rPr lang="hu-HU" altLang="hu-HU" sz="2400" b="1" dirty="0">
                <a:solidFill>
                  <a:schemeClr val="tx1"/>
                </a:solidFill>
                <a:latin typeface="Arial" charset="0"/>
                <a:ea typeface="+mj-ea"/>
                <a:cs typeface="+mj-cs"/>
              </a:rPr>
              <a:t>az </a:t>
            </a:r>
            <a:br>
              <a:rPr lang="hu-HU" altLang="hu-HU" sz="2400" b="1" dirty="0">
                <a:solidFill>
                  <a:schemeClr val="tx1"/>
                </a:solidFill>
                <a:latin typeface="Arial" charset="0"/>
                <a:ea typeface="+mj-ea"/>
                <a:cs typeface="+mj-cs"/>
              </a:rPr>
            </a:br>
            <a:r>
              <a:rPr lang="hu-HU" altLang="hu-HU" sz="2400" b="1" dirty="0">
                <a:solidFill>
                  <a:schemeClr val="tx1"/>
                </a:solidFill>
                <a:latin typeface="Arial" charset="0"/>
                <a:ea typeface="+mj-ea"/>
                <a:cs typeface="+mj-cs"/>
              </a:rPr>
              <a:t>„Év információbiztonsági újságírója - 2021”</a:t>
            </a:r>
            <a:br>
              <a:rPr lang="hu-HU" altLang="hu-HU" sz="2400" b="1" dirty="0">
                <a:solidFill>
                  <a:schemeClr val="tx1"/>
                </a:solidFill>
                <a:latin typeface="Arial" charset="0"/>
                <a:ea typeface="+mj-ea"/>
                <a:cs typeface="+mj-cs"/>
              </a:rPr>
            </a:br>
            <a:r>
              <a:rPr lang="hu-HU" altLang="hu-HU" sz="2400" b="1" dirty="0">
                <a:solidFill>
                  <a:schemeClr val="tx1"/>
                </a:solidFill>
                <a:latin typeface="Arial" charset="0"/>
                <a:ea typeface="+mj-ea"/>
                <a:cs typeface="+mj-cs"/>
              </a:rPr>
              <a:t>cím elnyerésére</a:t>
            </a:r>
          </a:p>
        </p:txBody>
      </p:sp>
      <p:sp>
        <p:nvSpPr>
          <p:cNvPr id="7" name="CustomShape 3"/>
          <p:cNvSpPr/>
          <p:nvPr/>
        </p:nvSpPr>
        <p:spPr>
          <a:xfrm>
            <a:off x="704528" y="2708920"/>
            <a:ext cx="9001072" cy="3387920"/>
          </a:xfrm>
          <a:prstGeom prst="rect">
            <a:avLst/>
          </a:prstGeom>
          <a:noFill/>
        </p:spPr>
        <p:txBody>
          <a:bodyPr lIns="90000" tIns="45000" rIns="90000" bIns="45000"/>
          <a:lstStyle>
            <a:defPPr>
              <a:defRPr lang="hu-H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hu-HU" sz="22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</a:rPr>
              <a:t>Idén 16. alkalommal!</a:t>
            </a:r>
            <a:endParaRPr kumimoji="0" sz="2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hu-HU" sz="22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</a:rPr>
              <a:t>Beadási határidő: 2021. április 30. (péntek) 15:00</a:t>
            </a:r>
            <a:endParaRPr kumimoji="0" lang="hu-HU" sz="2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</a:endParaRPr>
          </a:p>
          <a:p>
            <a:pPr marL="800100" marR="0" lvl="1" indent="-34290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hu-HU" sz="2200" b="1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</a:rPr>
              <a:t>Egyesület székhelyén </a:t>
            </a:r>
            <a:r>
              <a:rPr kumimoji="0" lang="hu-HU" sz="2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</a:rPr>
              <a:t>(1149 Budapest, Pillangó utca 16-20.)</a:t>
            </a:r>
          </a:p>
          <a:p>
            <a:pPr marL="800100" marR="0" lvl="1" indent="-34290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hu-HU" sz="2200" b="1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</a:rPr>
              <a:t>Elektronikusan</a:t>
            </a:r>
            <a:r>
              <a:rPr kumimoji="0" lang="hu-HU" sz="2400" b="1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</a:rPr>
              <a:t> </a:t>
            </a:r>
            <a:r>
              <a:rPr kumimoji="0" lang="hu-HU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</a:rPr>
              <a:t>(</a:t>
            </a:r>
            <a:r>
              <a:rPr kumimoji="0" lang="hu-HU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hlinkClick r:id="rId2"/>
              </a:rPr>
              <a:t>titkar@hetpecset.hu</a:t>
            </a:r>
            <a:r>
              <a:rPr kumimoji="0" lang="hu-HU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</a:rPr>
              <a:t>) </a:t>
            </a:r>
            <a:r>
              <a:rPr kumimoji="0" lang="hu-HU" sz="2000" b="0" i="1" u="sng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</a:rPr>
              <a:t>– ez a preferált!</a:t>
            </a:r>
          </a:p>
          <a:p>
            <a:pPr marL="800100" marR="0" lvl="1" indent="-34290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hu-HU" sz="2200" b="1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</a:rPr>
              <a:t>Postai úton </a:t>
            </a:r>
            <a:r>
              <a:rPr kumimoji="0" lang="hu-HU" sz="2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</a:rPr>
              <a:t>(1149 Budapest, Pillangó utca 16-20.)</a:t>
            </a:r>
            <a:endParaRPr kumimoji="0" sz="20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hu-HU" sz="2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</a:rPr>
              <a:t>Min. 5 darab 2020. január 1. utáni referencia publikáció</a:t>
            </a:r>
            <a:r>
              <a:rPr kumimoji="0" lang="hu-HU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</a:rPr>
              <a:t> </a:t>
            </a:r>
            <a:r>
              <a:rPr kumimoji="0" lang="hu-HU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</a:rPr>
              <a:t>(illetve nyilvánosan elérhető link)</a:t>
            </a:r>
            <a:endParaRPr kumimoji="0" lang="hu-HU" sz="2000" b="1" i="1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hu-HU" sz="22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</a:rPr>
              <a:t>Eredményhirdetés a 2021. évi májusi fórumon!!!!!!</a:t>
            </a:r>
            <a:endParaRPr kumimoji="0" sz="22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91997914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578" name="Text Box 1">
            <a:extLst>
              <a:ext uri="{FF2B5EF4-FFF2-40B4-BE49-F238E27FC236}">
                <a16:creationId xmlns:a16="http://schemas.microsoft.com/office/drawing/2014/main" id="{1ECBF44A-C28C-45CB-AE39-6ADB0060714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263236" y="6019385"/>
            <a:ext cx="2063419" cy="495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89986" tIns="46793" rIns="89986" bIns="46793"/>
          <a:lstStyle>
            <a:lvl1pPr algn="l" eaLnBrk="0" hangingPunct="0">
              <a:spcBef>
                <a:spcPts val="800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3200">
                <a:solidFill>
                  <a:srgbClr val="000000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1pPr>
            <a:lvl2pPr algn="l" eaLnBrk="0" hangingPunct="0">
              <a:spcBef>
                <a:spcPts val="700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2pPr>
            <a:lvl3pPr algn="l" eaLnBrk="0" hangingPunct="0">
              <a:spcBef>
                <a:spcPts val="600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3pPr>
            <a:lvl4pPr algn="l" eaLnBrk="0" hangingPunct="0">
              <a:spcBef>
                <a:spcPts val="500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4pPr>
            <a:lvl5pPr algn="l" eaLnBrk="0" hangingPunct="0">
              <a:spcBef>
                <a:spcPts val="500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9pPr>
          </a:lstStyle>
          <a:p>
            <a:pPr algn="r" eaLnBrk="1" hangingPunct="1">
              <a:lnSpc>
                <a:spcPct val="100000"/>
              </a:lnSpc>
              <a:spcBef>
                <a:spcPct val="0"/>
              </a:spcBef>
              <a:buClrTx/>
              <a:buFontTx/>
              <a:buNone/>
            </a:pPr>
            <a:fld id="{2DA13399-D87C-454E-9500-CB14F5715FF0}" type="slidenum">
              <a:rPr lang="hu-HU" altLang="hu-HU" sz="1400"/>
              <a:pPr algn="r" eaLnBrk="1" hangingPunct="1">
                <a:lnSpc>
                  <a:spcPct val="100000"/>
                </a:lnSpc>
                <a:spcBef>
                  <a:spcPct val="0"/>
                </a:spcBef>
                <a:buClrTx/>
                <a:buFontTx/>
                <a:buNone/>
              </a:pPr>
              <a:t>6</a:t>
            </a:fld>
            <a:endParaRPr lang="hu-HU" altLang="hu-HU" sz="1400"/>
          </a:p>
        </p:txBody>
      </p:sp>
      <p:sp>
        <p:nvSpPr>
          <p:cNvPr id="152579" name="Text Box 2">
            <a:extLst>
              <a:ext uri="{FF2B5EF4-FFF2-40B4-BE49-F238E27FC236}">
                <a16:creationId xmlns:a16="http://schemas.microsoft.com/office/drawing/2014/main" id="{91211BE5-12AB-4375-8CED-4F24E16D71E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263236" y="6019385"/>
            <a:ext cx="2063419" cy="495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89986" tIns="46793" rIns="89986" bIns="46793"/>
          <a:lstStyle>
            <a:lvl1pPr algn="l" eaLnBrk="0" hangingPunct="0">
              <a:spcBef>
                <a:spcPts val="800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3200">
                <a:solidFill>
                  <a:srgbClr val="000000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1pPr>
            <a:lvl2pPr algn="l" eaLnBrk="0" hangingPunct="0">
              <a:spcBef>
                <a:spcPts val="700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2pPr>
            <a:lvl3pPr algn="l" eaLnBrk="0" hangingPunct="0">
              <a:spcBef>
                <a:spcPts val="600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3pPr>
            <a:lvl4pPr algn="l" eaLnBrk="0" hangingPunct="0">
              <a:spcBef>
                <a:spcPts val="500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4pPr>
            <a:lvl5pPr algn="l" eaLnBrk="0" hangingPunct="0">
              <a:spcBef>
                <a:spcPts val="500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9pPr>
          </a:lstStyle>
          <a:p>
            <a:pPr algn="r" eaLnBrk="1" hangingPunct="1">
              <a:lnSpc>
                <a:spcPct val="100000"/>
              </a:lnSpc>
              <a:spcBef>
                <a:spcPct val="0"/>
              </a:spcBef>
              <a:buClrTx/>
              <a:buFontTx/>
              <a:buNone/>
            </a:pPr>
            <a:fld id="{63AD6290-CB97-4C9B-841B-0C55CB5E3F38}" type="slidenum">
              <a:rPr lang="hu-HU" altLang="hu-HU" sz="1400"/>
              <a:pPr algn="r" eaLnBrk="1" hangingPunct="1">
                <a:lnSpc>
                  <a:spcPct val="100000"/>
                </a:lnSpc>
                <a:spcBef>
                  <a:spcPct val="0"/>
                </a:spcBef>
                <a:buClrTx/>
                <a:buFontTx/>
                <a:buNone/>
              </a:pPr>
              <a:t>6</a:t>
            </a:fld>
            <a:endParaRPr lang="hu-HU" altLang="hu-HU" sz="1400"/>
          </a:p>
        </p:txBody>
      </p:sp>
      <p:sp>
        <p:nvSpPr>
          <p:cNvPr id="152580" name="Text Box 3">
            <a:extLst>
              <a:ext uri="{FF2B5EF4-FFF2-40B4-BE49-F238E27FC236}">
                <a16:creationId xmlns:a16="http://schemas.microsoft.com/office/drawing/2014/main" id="{A09921C0-11E0-438E-A2D3-6693C38B394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23756" y="152925"/>
            <a:ext cx="7999718" cy="4571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89986" tIns="46793" rIns="89986" bIns="46793" anchor="ctr"/>
          <a:lstStyle>
            <a:lvl1pPr algn="l" eaLnBrk="0" hangingPunct="0">
              <a:spcBef>
                <a:spcPts val="800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3200">
                <a:solidFill>
                  <a:srgbClr val="000000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1pPr>
            <a:lvl2pPr algn="l" eaLnBrk="0" hangingPunct="0">
              <a:spcBef>
                <a:spcPts val="700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2pPr>
            <a:lvl3pPr algn="l" eaLnBrk="0" hangingPunct="0">
              <a:spcBef>
                <a:spcPts val="600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3pPr>
            <a:lvl4pPr algn="l" eaLnBrk="0" hangingPunct="0">
              <a:spcBef>
                <a:spcPts val="500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4pPr>
            <a:lvl5pPr algn="l" eaLnBrk="0" hangingPunct="0">
              <a:spcBef>
                <a:spcPts val="500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ClrTx/>
              <a:buFontTx/>
              <a:buNone/>
            </a:pPr>
            <a:r>
              <a:rPr lang="hu-HU" altLang="hu-HU" sz="3199">
                <a:latin typeface="Tahoma" panose="020B0604030504040204" pitchFamily="34" charset="0"/>
                <a:cs typeface="Tahoma" panose="020B0604030504040204" pitchFamily="34" charset="0"/>
              </a:rPr>
              <a:t>Az év információbiztonsági újságírója</a:t>
            </a:r>
            <a:endParaRPr lang="hu-HU" altLang="hu-HU" sz="3199">
              <a:solidFill>
                <a:srgbClr val="0D0147"/>
              </a:solidFill>
              <a:latin typeface="Tahoma" panose="020B0604030504040204" pitchFamily="34" charset="0"/>
            </a:endParaRPr>
          </a:p>
        </p:txBody>
      </p:sp>
      <p:sp>
        <p:nvSpPr>
          <p:cNvPr id="152581" name="Text Box 4">
            <a:extLst>
              <a:ext uri="{FF2B5EF4-FFF2-40B4-BE49-F238E27FC236}">
                <a16:creationId xmlns:a16="http://schemas.microsoft.com/office/drawing/2014/main" id="{AB988EE7-B726-4602-82D3-61D1E85C9C5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1413198"/>
            <a:ext cx="9575853" cy="45141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89986" tIns="46793" rIns="89986" bIns="46793"/>
          <a:lstStyle>
            <a:lvl1pPr marL="341313" indent="-336550" algn="l" eaLnBrk="0" hangingPunct="0">
              <a:spcBef>
                <a:spcPts val="800"/>
              </a:spcBef>
              <a:tabLst>
                <a:tab pos="914400" algn="l"/>
                <a:tab pos="1362075" algn="l"/>
                <a:tab pos="1811338" algn="l"/>
                <a:tab pos="2260600" algn="l"/>
                <a:tab pos="2709863" algn="l"/>
                <a:tab pos="3159125" algn="l"/>
                <a:tab pos="3608388" algn="l"/>
                <a:tab pos="4057650" algn="l"/>
                <a:tab pos="4506913" algn="l"/>
                <a:tab pos="4956175" algn="l"/>
                <a:tab pos="5405438" algn="l"/>
                <a:tab pos="5854700" algn="l"/>
                <a:tab pos="6303963" algn="l"/>
                <a:tab pos="6753225" algn="l"/>
                <a:tab pos="7202488" algn="l"/>
                <a:tab pos="7651750" algn="l"/>
                <a:tab pos="8101013" algn="l"/>
                <a:tab pos="8550275" algn="l"/>
                <a:tab pos="8999538" algn="l"/>
                <a:tab pos="9448800" algn="l"/>
                <a:tab pos="9898063" algn="l"/>
              </a:tabLst>
              <a:defRPr sz="3200">
                <a:solidFill>
                  <a:srgbClr val="000000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1pPr>
            <a:lvl2pPr marL="741363" indent="-279400" algn="l" eaLnBrk="0" hangingPunct="0">
              <a:spcBef>
                <a:spcPts val="700"/>
              </a:spcBef>
              <a:tabLst>
                <a:tab pos="914400" algn="l"/>
                <a:tab pos="1362075" algn="l"/>
                <a:tab pos="1811338" algn="l"/>
                <a:tab pos="2260600" algn="l"/>
                <a:tab pos="2709863" algn="l"/>
                <a:tab pos="3159125" algn="l"/>
                <a:tab pos="3608388" algn="l"/>
                <a:tab pos="4057650" algn="l"/>
                <a:tab pos="4506913" algn="l"/>
                <a:tab pos="4956175" algn="l"/>
                <a:tab pos="5405438" algn="l"/>
                <a:tab pos="5854700" algn="l"/>
                <a:tab pos="6303963" algn="l"/>
                <a:tab pos="6753225" algn="l"/>
                <a:tab pos="7202488" algn="l"/>
                <a:tab pos="7651750" algn="l"/>
                <a:tab pos="8101013" algn="l"/>
                <a:tab pos="8550275" algn="l"/>
                <a:tab pos="8999538" algn="l"/>
                <a:tab pos="9448800" algn="l"/>
                <a:tab pos="9898063" algn="l"/>
              </a:tabLst>
              <a:defRPr sz="2800">
                <a:solidFill>
                  <a:srgbClr val="000000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2pPr>
            <a:lvl3pPr marL="914400" algn="l" eaLnBrk="0" hangingPunct="0">
              <a:spcBef>
                <a:spcPts val="600"/>
              </a:spcBef>
              <a:tabLst>
                <a:tab pos="914400" algn="l"/>
                <a:tab pos="1362075" algn="l"/>
                <a:tab pos="1811338" algn="l"/>
                <a:tab pos="2260600" algn="l"/>
                <a:tab pos="2709863" algn="l"/>
                <a:tab pos="3159125" algn="l"/>
                <a:tab pos="3608388" algn="l"/>
                <a:tab pos="4057650" algn="l"/>
                <a:tab pos="4506913" algn="l"/>
                <a:tab pos="4956175" algn="l"/>
                <a:tab pos="5405438" algn="l"/>
                <a:tab pos="5854700" algn="l"/>
                <a:tab pos="6303963" algn="l"/>
                <a:tab pos="6753225" algn="l"/>
                <a:tab pos="7202488" algn="l"/>
                <a:tab pos="7651750" algn="l"/>
                <a:tab pos="8101013" algn="l"/>
                <a:tab pos="8550275" algn="l"/>
                <a:tab pos="8999538" algn="l"/>
                <a:tab pos="9448800" algn="l"/>
                <a:tab pos="9898063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3pPr>
            <a:lvl4pPr algn="l" eaLnBrk="0" hangingPunct="0">
              <a:spcBef>
                <a:spcPts val="500"/>
              </a:spcBef>
              <a:tabLst>
                <a:tab pos="914400" algn="l"/>
                <a:tab pos="1362075" algn="l"/>
                <a:tab pos="1811338" algn="l"/>
                <a:tab pos="2260600" algn="l"/>
                <a:tab pos="2709863" algn="l"/>
                <a:tab pos="3159125" algn="l"/>
                <a:tab pos="3608388" algn="l"/>
                <a:tab pos="4057650" algn="l"/>
                <a:tab pos="4506913" algn="l"/>
                <a:tab pos="4956175" algn="l"/>
                <a:tab pos="5405438" algn="l"/>
                <a:tab pos="5854700" algn="l"/>
                <a:tab pos="6303963" algn="l"/>
                <a:tab pos="6753225" algn="l"/>
                <a:tab pos="7202488" algn="l"/>
                <a:tab pos="7651750" algn="l"/>
                <a:tab pos="8101013" algn="l"/>
                <a:tab pos="8550275" algn="l"/>
                <a:tab pos="8999538" algn="l"/>
                <a:tab pos="9448800" algn="l"/>
                <a:tab pos="9898063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4pPr>
            <a:lvl5pPr algn="l" eaLnBrk="0" hangingPunct="0">
              <a:spcBef>
                <a:spcPts val="500"/>
              </a:spcBef>
              <a:tabLst>
                <a:tab pos="914400" algn="l"/>
                <a:tab pos="1362075" algn="l"/>
                <a:tab pos="1811338" algn="l"/>
                <a:tab pos="2260600" algn="l"/>
                <a:tab pos="2709863" algn="l"/>
                <a:tab pos="3159125" algn="l"/>
                <a:tab pos="3608388" algn="l"/>
                <a:tab pos="4057650" algn="l"/>
                <a:tab pos="4506913" algn="l"/>
                <a:tab pos="4956175" algn="l"/>
                <a:tab pos="5405438" algn="l"/>
                <a:tab pos="5854700" algn="l"/>
                <a:tab pos="6303963" algn="l"/>
                <a:tab pos="6753225" algn="l"/>
                <a:tab pos="7202488" algn="l"/>
                <a:tab pos="7651750" algn="l"/>
                <a:tab pos="8101013" algn="l"/>
                <a:tab pos="8550275" algn="l"/>
                <a:tab pos="8999538" algn="l"/>
                <a:tab pos="9448800" algn="l"/>
                <a:tab pos="9898063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362075" algn="l"/>
                <a:tab pos="1811338" algn="l"/>
                <a:tab pos="2260600" algn="l"/>
                <a:tab pos="2709863" algn="l"/>
                <a:tab pos="3159125" algn="l"/>
                <a:tab pos="3608388" algn="l"/>
                <a:tab pos="4057650" algn="l"/>
                <a:tab pos="4506913" algn="l"/>
                <a:tab pos="4956175" algn="l"/>
                <a:tab pos="5405438" algn="l"/>
                <a:tab pos="5854700" algn="l"/>
                <a:tab pos="6303963" algn="l"/>
                <a:tab pos="6753225" algn="l"/>
                <a:tab pos="7202488" algn="l"/>
                <a:tab pos="7651750" algn="l"/>
                <a:tab pos="8101013" algn="l"/>
                <a:tab pos="8550275" algn="l"/>
                <a:tab pos="8999538" algn="l"/>
                <a:tab pos="9448800" algn="l"/>
                <a:tab pos="9898063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362075" algn="l"/>
                <a:tab pos="1811338" algn="l"/>
                <a:tab pos="2260600" algn="l"/>
                <a:tab pos="2709863" algn="l"/>
                <a:tab pos="3159125" algn="l"/>
                <a:tab pos="3608388" algn="l"/>
                <a:tab pos="4057650" algn="l"/>
                <a:tab pos="4506913" algn="l"/>
                <a:tab pos="4956175" algn="l"/>
                <a:tab pos="5405438" algn="l"/>
                <a:tab pos="5854700" algn="l"/>
                <a:tab pos="6303963" algn="l"/>
                <a:tab pos="6753225" algn="l"/>
                <a:tab pos="7202488" algn="l"/>
                <a:tab pos="7651750" algn="l"/>
                <a:tab pos="8101013" algn="l"/>
                <a:tab pos="8550275" algn="l"/>
                <a:tab pos="8999538" algn="l"/>
                <a:tab pos="9448800" algn="l"/>
                <a:tab pos="9898063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362075" algn="l"/>
                <a:tab pos="1811338" algn="l"/>
                <a:tab pos="2260600" algn="l"/>
                <a:tab pos="2709863" algn="l"/>
                <a:tab pos="3159125" algn="l"/>
                <a:tab pos="3608388" algn="l"/>
                <a:tab pos="4057650" algn="l"/>
                <a:tab pos="4506913" algn="l"/>
                <a:tab pos="4956175" algn="l"/>
                <a:tab pos="5405438" algn="l"/>
                <a:tab pos="5854700" algn="l"/>
                <a:tab pos="6303963" algn="l"/>
                <a:tab pos="6753225" algn="l"/>
                <a:tab pos="7202488" algn="l"/>
                <a:tab pos="7651750" algn="l"/>
                <a:tab pos="8101013" algn="l"/>
                <a:tab pos="8550275" algn="l"/>
                <a:tab pos="8999538" algn="l"/>
                <a:tab pos="9448800" algn="l"/>
                <a:tab pos="9898063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362075" algn="l"/>
                <a:tab pos="1811338" algn="l"/>
                <a:tab pos="2260600" algn="l"/>
                <a:tab pos="2709863" algn="l"/>
                <a:tab pos="3159125" algn="l"/>
                <a:tab pos="3608388" algn="l"/>
                <a:tab pos="4057650" algn="l"/>
                <a:tab pos="4506913" algn="l"/>
                <a:tab pos="4956175" algn="l"/>
                <a:tab pos="5405438" algn="l"/>
                <a:tab pos="5854700" algn="l"/>
                <a:tab pos="6303963" algn="l"/>
                <a:tab pos="6753225" algn="l"/>
                <a:tab pos="7202488" algn="l"/>
                <a:tab pos="7651750" algn="l"/>
                <a:tab pos="8101013" algn="l"/>
                <a:tab pos="8550275" algn="l"/>
                <a:tab pos="8999538" algn="l"/>
                <a:tab pos="9448800" algn="l"/>
                <a:tab pos="9898063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9pPr>
          </a:lstStyle>
          <a:p>
            <a:pPr lvl="4" eaLnBrk="1" hangingPunct="1">
              <a:spcBef>
                <a:spcPts val="600"/>
              </a:spcBef>
              <a:spcAft>
                <a:spcPts val="600"/>
              </a:spcAft>
              <a:buClr>
                <a:srgbClr val="0D0147"/>
              </a:buClr>
              <a:buFont typeface="Arial" panose="020B0604020202020204" pitchFamily="34" charset="0"/>
              <a:buChar char="•"/>
            </a:pPr>
            <a:r>
              <a:rPr lang="hu-HU" altLang="hu-HU" sz="2200">
                <a:latin typeface="Tahoma" panose="020B0604030504040204" pitchFamily="34" charset="0"/>
                <a:cs typeface="Tahoma" panose="020B0604030504040204" pitchFamily="34" charset="0"/>
              </a:rPr>
              <a:t>2006 - Kristóf Csaba (Biztonság portál)</a:t>
            </a:r>
          </a:p>
          <a:p>
            <a:pPr lvl="4" eaLnBrk="1" hangingPunct="1">
              <a:spcBef>
                <a:spcPts val="600"/>
              </a:spcBef>
              <a:spcAft>
                <a:spcPts val="600"/>
              </a:spcAft>
              <a:buClr>
                <a:srgbClr val="0D0147"/>
              </a:buClr>
              <a:buFont typeface="Arial" panose="020B0604020202020204" pitchFamily="34" charset="0"/>
              <a:buChar char="•"/>
            </a:pPr>
            <a:r>
              <a:rPr lang="hu-HU" altLang="hu-HU" sz="2200">
                <a:latin typeface="Tahoma" panose="020B0604030504040204" pitchFamily="34" charset="0"/>
                <a:cs typeface="Tahoma" panose="020B0604030504040204" pitchFamily="34" charset="0"/>
              </a:rPr>
              <a:t>2007 - Kelemen László (IT Security)</a:t>
            </a:r>
          </a:p>
          <a:p>
            <a:pPr lvl="4" eaLnBrk="1" hangingPunct="1">
              <a:spcBef>
                <a:spcPts val="600"/>
              </a:spcBef>
              <a:spcAft>
                <a:spcPts val="600"/>
              </a:spcAft>
              <a:buClr>
                <a:srgbClr val="0D0147"/>
              </a:buClr>
              <a:buFont typeface="Arial" panose="020B0604020202020204" pitchFamily="34" charset="0"/>
              <a:buChar char="•"/>
            </a:pPr>
            <a:r>
              <a:rPr lang="hu-HU" altLang="hu-HU" sz="2200">
                <a:latin typeface="Tahoma" panose="020B0604030504040204" pitchFamily="34" charset="0"/>
                <a:cs typeface="Tahoma" panose="020B0604030504040204" pitchFamily="34" charset="0"/>
              </a:rPr>
              <a:t>2008 - Turcsán Tamás (CW, Figyelő)</a:t>
            </a:r>
          </a:p>
          <a:p>
            <a:pPr lvl="4" eaLnBrk="1" hangingPunct="1">
              <a:spcBef>
                <a:spcPts val="600"/>
              </a:spcBef>
              <a:spcAft>
                <a:spcPts val="600"/>
              </a:spcAft>
              <a:buClr>
                <a:srgbClr val="0D0147"/>
              </a:buClr>
              <a:buFont typeface="Arial" panose="020B0604020202020204" pitchFamily="34" charset="0"/>
              <a:buChar char="•"/>
            </a:pPr>
            <a:r>
              <a:rPr lang="hu-HU" altLang="hu-HU" sz="2200">
                <a:latin typeface="Tahoma" panose="020B0604030504040204" pitchFamily="34" charset="0"/>
                <a:cs typeface="Tahoma" panose="020B0604030504040204" pitchFamily="34" charset="0"/>
              </a:rPr>
              <a:t>2009 - Dajkó Pál (IT café)</a:t>
            </a:r>
          </a:p>
          <a:p>
            <a:pPr lvl="4" eaLnBrk="1" hangingPunct="1">
              <a:spcBef>
                <a:spcPts val="600"/>
              </a:spcBef>
              <a:spcAft>
                <a:spcPts val="600"/>
              </a:spcAft>
              <a:buClr>
                <a:srgbClr val="0D0147"/>
              </a:buClr>
              <a:buFont typeface="Arial" panose="020B0604020202020204" pitchFamily="34" charset="0"/>
              <a:buChar char="•"/>
            </a:pPr>
            <a:r>
              <a:rPr lang="hu-HU" altLang="hu-HU" sz="2200">
                <a:latin typeface="Tahoma" panose="020B0604030504040204" pitchFamily="34" charset="0"/>
                <a:cs typeface="Tahoma" panose="020B0604030504040204" pitchFamily="34" charset="0"/>
              </a:rPr>
              <a:t>2010 - Sebők Viktória (Figyelő)</a:t>
            </a:r>
          </a:p>
          <a:p>
            <a:pPr lvl="4" eaLnBrk="1" hangingPunct="1">
              <a:spcBef>
                <a:spcPts val="600"/>
              </a:spcBef>
              <a:spcAft>
                <a:spcPts val="600"/>
              </a:spcAft>
              <a:buClr>
                <a:srgbClr val="0D0147"/>
              </a:buClr>
              <a:buFont typeface="Arial" panose="020B0604020202020204" pitchFamily="34" charset="0"/>
              <a:buChar char="•"/>
            </a:pPr>
            <a:r>
              <a:rPr lang="hu-HU" altLang="hu-HU" sz="2200">
                <a:latin typeface="Tahoma" panose="020B0604030504040204" pitchFamily="34" charset="0"/>
                <a:cs typeface="Tahoma" panose="020B0604030504040204" pitchFamily="34" charset="0"/>
              </a:rPr>
              <a:t>2011 - Schopp Attila (ITBusiness)</a:t>
            </a:r>
          </a:p>
          <a:p>
            <a:pPr lvl="4" eaLnBrk="1" hangingPunct="1">
              <a:spcBef>
                <a:spcPts val="600"/>
              </a:spcBef>
              <a:spcAft>
                <a:spcPts val="600"/>
              </a:spcAft>
              <a:buClr>
                <a:srgbClr val="0D0147"/>
              </a:buClr>
              <a:buFont typeface="Arial" panose="020B0604020202020204" pitchFamily="34" charset="0"/>
              <a:buChar char="•"/>
            </a:pPr>
            <a:r>
              <a:rPr lang="hu-HU" altLang="hu-HU" sz="2200">
                <a:latin typeface="Tahoma" panose="020B0604030504040204" pitchFamily="34" charset="0"/>
                <a:cs typeface="Tahoma" panose="020B0604030504040204" pitchFamily="34" charset="0"/>
              </a:rPr>
              <a:t>2012 - Bátky Zoltán (Bitport.hu Média Kft.)</a:t>
            </a:r>
          </a:p>
          <a:p>
            <a:pPr lvl="4" eaLnBrk="1" hangingPunct="1">
              <a:spcBef>
                <a:spcPts val="600"/>
              </a:spcBef>
              <a:spcAft>
                <a:spcPts val="600"/>
              </a:spcAft>
              <a:buClr>
                <a:srgbClr val="0D0147"/>
              </a:buClr>
              <a:buFont typeface="Arial" panose="020B0604020202020204" pitchFamily="34" charset="0"/>
              <a:buChar char="•"/>
            </a:pPr>
            <a:r>
              <a:rPr lang="hu-HU" altLang="hu-HU" sz="2200">
                <a:latin typeface="Tahoma" panose="020B0604030504040204" pitchFamily="34" charset="0"/>
                <a:cs typeface="Tahoma" panose="020B0604030504040204" pitchFamily="34" charset="0"/>
              </a:rPr>
              <a:t>2013 - Kristóf Csaba (Biztonságportál (Isidor Kft.)</a:t>
            </a:r>
          </a:p>
        </p:txBody>
      </p:sp>
      <p:pic>
        <p:nvPicPr>
          <p:cNvPr id="152582" name="Picture 5">
            <a:extLst>
              <a:ext uri="{FF2B5EF4-FFF2-40B4-BE49-F238E27FC236}">
                <a16:creationId xmlns:a16="http://schemas.microsoft.com/office/drawing/2014/main" id="{B2D20081-196C-478A-9240-CC0B5BA7B09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060795"/>
            <a:ext cx="2012627" cy="37760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 advTm="1014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202" name="Text Box 1">
            <a:extLst>
              <a:ext uri="{FF2B5EF4-FFF2-40B4-BE49-F238E27FC236}">
                <a16:creationId xmlns:a16="http://schemas.microsoft.com/office/drawing/2014/main" id="{2E5A5F10-336F-4E50-9DDC-8C50D660DDD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263236" y="6019385"/>
            <a:ext cx="2063419" cy="495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89986" tIns="46793" rIns="89986" bIns="46793"/>
          <a:lstStyle>
            <a:lvl1pPr algn="l" eaLnBrk="0" hangingPunct="0">
              <a:spcBef>
                <a:spcPts val="800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3200">
                <a:solidFill>
                  <a:srgbClr val="000000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1pPr>
            <a:lvl2pPr algn="l" eaLnBrk="0" hangingPunct="0">
              <a:spcBef>
                <a:spcPts val="700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2pPr>
            <a:lvl3pPr algn="l" eaLnBrk="0" hangingPunct="0">
              <a:spcBef>
                <a:spcPts val="600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3pPr>
            <a:lvl4pPr algn="l" eaLnBrk="0" hangingPunct="0">
              <a:spcBef>
                <a:spcPts val="500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4pPr>
            <a:lvl5pPr algn="l" eaLnBrk="0" hangingPunct="0">
              <a:spcBef>
                <a:spcPts val="500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9pPr>
          </a:lstStyle>
          <a:p>
            <a:pPr algn="r" eaLnBrk="1" hangingPunct="1">
              <a:lnSpc>
                <a:spcPct val="100000"/>
              </a:lnSpc>
              <a:spcBef>
                <a:spcPct val="0"/>
              </a:spcBef>
              <a:buClrTx/>
              <a:buFontTx/>
              <a:buNone/>
            </a:pPr>
            <a:fld id="{F3AD4B1B-C0C5-46FB-B2E6-217679A2E8F4}" type="slidenum">
              <a:rPr lang="hu-HU" altLang="hu-HU" sz="1400"/>
              <a:pPr algn="r" eaLnBrk="1" hangingPunct="1">
                <a:lnSpc>
                  <a:spcPct val="100000"/>
                </a:lnSpc>
                <a:spcBef>
                  <a:spcPct val="0"/>
                </a:spcBef>
                <a:buClrTx/>
                <a:buFontTx/>
                <a:buNone/>
              </a:pPr>
              <a:t>7</a:t>
            </a:fld>
            <a:endParaRPr lang="hu-HU" altLang="hu-HU" sz="1400"/>
          </a:p>
        </p:txBody>
      </p:sp>
      <p:sp>
        <p:nvSpPr>
          <p:cNvPr id="179203" name="Text Box 2">
            <a:extLst>
              <a:ext uri="{FF2B5EF4-FFF2-40B4-BE49-F238E27FC236}">
                <a16:creationId xmlns:a16="http://schemas.microsoft.com/office/drawing/2014/main" id="{D4A3890B-9D76-4566-9292-FDC6AE056ED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263236" y="6019385"/>
            <a:ext cx="2063419" cy="495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89986" tIns="46793" rIns="89986" bIns="46793"/>
          <a:lstStyle>
            <a:lvl1pPr algn="l" eaLnBrk="0" hangingPunct="0">
              <a:spcBef>
                <a:spcPts val="800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3200">
                <a:solidFill>
                  <a:srgbClr val="000000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1pPr>
            <a:lvl2pPr algn="l" eaLnBrk="0" hangingPunct="0">
              <a:spcBef>
                <a:spcPts val="700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2pPr>
            <a:lvl3pPr algn="l" eaLnBrk="0" hangingPunct="0">
              <a:spcBef>
                <a:spcPts val="600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3pPr>
            <a:lvl4pPr algn="l" eaLnBrk="0" hangingPunct="0">
              <a:spcBef>
                <a:spcPts val="500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4pPr>
            <a:lvl5pPr algn="l" eaLnBrk="0" hangingPunct="0">
              <a:spcBef>
                <a:spcPts val="500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9pPr>
          </a:lstStyle>
          <a:p>
            <a:pPr algn="r" eaLnBrk="1" hangingPunct="1">
              <a:lnSpc>
                <a:spcPct val="100000"/>
              </a:lnSpc>
              <a:spcBef>
                <a:spcPct val="0"/>
              </a:spcBef>
              <a:buClrTx/>
              <a:buFontTx/>
              <a:buNone/>
            </a:pPr>
            <a:fld id="{CC914C36-F6F7-4F0F-A622-4CADB19DA8C4}" type="slidenum">
              <a:rPr lang="hu-HU" altLang="hu-HU" sz="1400"/>
              <a:pPr algn="r" eaLnBrk="1" hangingPunct="1">
                <a:lnSpc>
                  <a:spcPct val="100000"/>
                </a:lnSpc>
                <a:spcBef>
                  <a:spcPct val="0"/>
                </a:spcBef>
                <a:buClrTx/>
                <a:buFontTx/>
                <a:buNone/>
              </a:pPr>
              <a:t>7</a:t>
            </a:fld>
            <a:endParaRPr lang="hu-HU" altLang="hu-HU" sz="1400"/>
          </a:p>
        </p:txBody>
      </p:sp>
      <p:sp>
        <p:nvSpPr>
          <p:cNvPr id="179204" name="Text Box 3">
            <a:extLst>
              <a:ext uri="{FF2B5EF4-FFF2-40B4-BE49-F238E27FC236}">
                <a16:creationId xmlns:a16="http://schemas.microsoft.com/office/drawing/2014/main" id="{7D0F8D0A-4543-4F48-BDCC-DFE98B8BD87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23756" y="152925"/>
            <a:ext cx="7999718" cy="4571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89986" tIns="46793" rIns="89986" bIns="46793" anchor="ctr"/>
          <a:lstStyle>
            <a:lvl1pPr algn="l" eaLnBrk="0" hangingPunct="0">
              <a:spcBef>
                <a:spcPts val="800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3200">
                <a:solidFill>
                  <a:srgbClr val="000000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1pPr>
            <a:lvl2pPr algn="l" eaLnBrk="0" hangingPunct="0">
              <a:spcBef>
                <a:spcPts val="700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2pPr>
            <a:lvl3pPr algn="l" eaLnBrk="0" hangingPunct="0">
              <a:spcBef>
                <a:spcPts val="600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3pPr>
            <a:lvl4pPr algn="l" eaLnBrk="0" hangingPunct="0">
              <a:spcBef>
                <a:spcPts val="500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4pPr>
            <a:lvl5pPr algn="l" eaLnBrk="0" hangingPunct="0">
              <a:spcBef>
                <a:spcPts val="500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ClrTx/>
              <a:buFontTx/>
              <a:buNone/>
            </a:pPr>
            <a:r>
              <a:rPr lang="hu-HU" altLang="hu-HU" sz="3199">
                <a:latin typeface="Tahoma" panose="020B0604030504040204" pitchFamily="34" charset="0"/>
                <a:cs typeface="Tahoma" panose="020B0604030504040204" pitchFamily="34" charset="0"/>
              </a:rPr>
              <a:t>Az év információbiztonsági újságírója</a:t>
            </a:r>
            <a:endParaRPr lang="hu-HU" altLang="hu-HU" sz="3199">
              <a:solidFill>
                <a:srgbClr val="0D0147"/>
              </a:solidFill>
              <a:latin typeface="Tahoma" panose="020B0604030504040204" pitchFamily="34" charset="0"/>
            </a:endParaRPr>
          </a:p>
        </p:txBody>
      </p:sp>
      <p:sp>
        <p:nvSpPr>
          <p:cNvPr id="179205" name="Text Box 4">
            <a:extLst>
              <a:ext uri="{FF2B5EF4-FFF2-40B4-BE49-F238E27FC236}">
                <a16:creationId xmlns:a16="http://schemas.microsoft.com/office/drawing/2014/main" id="{11E42EE4-2146-45F1-BD44-97A844F8AFF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6020" y="1341772"/>
            <a:ext cx="9559981" cy="45141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89986" tIns="46793" rIns="89986" bIns="46793"/>
          <a:lstStyle>
            <a:lvl1pPr marL="341313" indent="-336550" algn="l" eaLnBrk="0" hangingPunct="0">
              <a:spcBef>
                <a:spcPts val="800"/>
              </a:spcBef>
              <a:tabLst>
                <a:tab pos="914400" algn="l"/>
                <a:tab pos="1362075" algn="l"/>
                <a:tab pos="1811338" algn="l"/>
                <a:tab pos="2260600" algn="l"/>
                <a:tab pos="2709863" algn="l"/>
                <a:tab pos="3159125" algn="l"/>
                <a:tab pos="3608388" algn="l"/>
                <a:tab pos="4057650" algn="l"/>
                <a:tab pos="4506913" algn="l"/>
                <a:tab pos="4956175" algn="l"/>
                <a:tab pos="5405438" algn="l"/>
                <a:tab pos="5854700" algn="l"/>
                <a:tab pos="6303963" algn="l"/>
                <a:tab pos="6753225" algn="l"/>
                <a:tab pos="7202488" algn="l"/>
                <a:tab pos="7651750" algn="l"/>
                <a:tab pos="8101013" algn="l"/>
                <a:tab pos="8550275" algn="l"/>
                <a:tab pos="8999538" algn="l"/>
                <a:tab pos="9448800" algn="l"/>
                <a:tab pos="9898063" algn="l"/>
              </a:tabLst>
              <a:defRPr sz="3200">
                <a:solidFill>
                  <a:srgbClr val="000000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1pPr>
            <a:lvl2pPr marL="741363" indent="-279400" algn="l" eaLnBrk="0" hangingPunct="0">
              <a:spcBef>
                <a:spcPts val="700"/>
              </a:spcBef>
              <a:tabLst>
                <a:tab pos="914400" algn="l"/>
                <a:tab pos="1362075" algn="l"/>
                <a:tab pos="1811338" algn="l"/>
                <a:tab pos="2260600" algn="l"/>
                <a:tab pos="2709863" algn="l"/>
                <a:tab pos="3159125" algn="l"/>
                <a:tab pos="3608388" algn="l"/>
                <a:tab pos="4057650" algn="l"/>
                <a:tab pos="4506913" algn="l"/>
                <a:tab pos="4956175" algn="l"/>
                <a:tab pos="5405438" algn="l"/>
                <a:tab pos="5854700" algn="l"/>
                <a:tab pos="6303963" algn="l"/>
                <a:tab pos="6753225" algn="l"/>
                <a:tab pos="7202488" algn="l"/>
                <a:tab pos="7651750" algn="l"/>
                <a:tab pos="8101013" algn="l"/>
                <a:tab pos="8550275" algn="l"/>
                <a:tab pos="8999538" algn="l"/>
                <a:tab pos="9448800" algn="l"/>
                <a:tab pos="9898063" algn="l"/>
              </a:tabLst>
              <a:defRPr sz="2800">
                <a:solidFill>
                  <a:srgbClr val="000000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2pPr>
            <a:lvl3pPr marL="914400" algn="l" eaLnBrk="0" hangingPunct="0">
              <a:spcBef>
                <a:spcPts val="600"/>
              </a:spcBef>
              <a:tabLst>
                <a:tab pos="914400" algn="l"/>
                <a:tab pos="1362075" algn="l"/>
                <a:tab pos="1811338" algn="l"/>
                <a:tab pos="2260600" algn="l"/>
                <a:tab pos="2709863" algn="l"/>
                <a:tab pos="3159125" algn="l"/>
                <a:tab pos="3608388" algn="l"/>
                <a:tab pos="4057650" algn="l"/>
                <a:tab pos="4506913" algn="l"/>
                <a:tab pos="4956175" algn="l"/>
                <a:tab pos="5405438" algn="l"/>
                <a:tab pos="5854700" algn="l"/>
                <a:tab pos="6303963" algn="l"/>
                <a:tab pos="6753225" algn="l"/>
                <a:tab pos="7202488" algn="l"/>
                <a:tab pos="7651750" algn="l"/>
                <a:tab pos="8101013" algn="l"/>
                <a:tab pos="8550275" algn="l"/>
                <a:tab pos="8999538" algn="l"/>
                <a:tab pos="9448800" algn="l"/>
                <a:tab pos="9898063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3pPr>
            <a:lvl4pPr algn="l" eaLnBrk="0" hangingPunct="0">
              <a:spcBef>
                <a:spcPts val="500"/>
              </a:spcBef>
              <a:tabLst>
                <a:tab pos="914400" algn="l"/>
                <a:tab pos="1362075" algn="l"/>
                <a:tab pos="1811338" algn="l"/>
                <a:tab pos="2260600" algn="l"/>
                <a:tab pos="2709863" algn="l"/>
                <a:tab pos="3159125" algn="l"/>
                <a:tab pos="3608388" algn="l"/>
                <a:tab pos="4057650" algn="l"/>
                <a:tab pos="4506913" algn="l"/>
                <a:tab pos="4956175" algn="l"/>
                <a:tab pos="5405438" algn="l"/>
                <a:tab pos="5854700" algn="l"/>
                <a:tab pos="6303963" algn="l"/>
                <a:tab pos="6753225" algn="l"/>
                <a:tab pos="7202488" algn="l"/>
                <a:tab pos="7651750" algn="l"/>
                <a:tab pos="8101013" algn="l"/>
                <a:tab pos="8550275" algn="l"/>
                <a:tab pos="8999538" algn="l"/>
                <a:tab pos="9448800" algn="l"/>
                <a:tab pos="9898063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4pPr>
            <a:lvl5pPr algn="l" eaLnBrk="0" hangingPunct="0">
              <a:spcBef>
                <a:spcPts val="500"/>
              </a:spcBef>
              <a:tabLst>
                <a:tab pos="914400" algn="l"/>
                <a:tab pos="1362075" algn="l"/>
                <a:tab pos="1811338" algn="l"/>
                <a:tab pos="2260600" algn="l"/>
                <a:tab pos="2709863" algn="l"/>
                <a:tab pos="3159125" algn="l"/>
                <a:tab pos="3608388" algn="l"/>
                <a:tab pos="4057650" algn="l"/>
                <a:tab pos="4506913" algn="l"/>
                <a:tab pos="4956175" algn="l"/>
                <a:tab pos="5405438" algn="l"/>
                <a:tab pos="5854700" algn="l"/>
                <a:tab pos="6303963" algn="l"/>
                <a:tab pos="6753225" algn="l"/>
                <a:tab pos="7202488" algn="l"/>
                <a:tab pos="7651750" algn="l"/>
                <a:tab pos="8101013" algn="l"/>
                <a:tab pos="8550275" algn="l"/>
                <a:tab pos="8999538" algn="l"/>
                <a:tab pos="9448800" algn="l"/>
                <a:tab pos="9898063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362075" algn="l"/>
                <a:tab pos="1811338" algn="l"/>
                <a:tab pos="2260600" algn="l"/>
                <a:tab pos="2709863" algn="l"/>
                <a:tab pos="3159125" algn="l"/>
                <a:tab pos="3608388" algn="l"/>
                <a:tab pos="4057650" algn="l"/>
                <a:tab pos="4506913" algn="l"/>
                <a:tab pos="4956175" algn="l"/>
                <a:tab pos="5405438" algn="l"/>
                <a:tab pos="5854700" algn="l"/>
                <a:tab pos="6303963" algn="l"/>
                <a:tab pos="6753225" algn="l"/>
                <a:tab pos="7202488" algn="l"/>
                <a:tab pos="7651750" algn="l"/>
                <a:tab pos="8101013" algn="l"/>
                <a:tab pos="8550275" algn="l"/>
                <a:tab pos="8999538" algn="l"/>
                <a:tab pos="9448800" algn="l"/>
                <a:tab pos="9898063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362075" algn="l"/>
                <a:tab pos="1811338" algn="l"/>
                <a:tab pos="2260600" algn="l"/>
                <a:tab pos="2709863" algn="l"/>
                <a:tab pos="3159125" algn="l"/>
                <a:tab pos="3608388" algn="l"/>
                <a:tab pos="4057650" algn="l"/>
                <a:tab pos="4506913" algn="l"/>
                <a:tab pos="4956175" algn="l"/>
                <a:tab pos="5405438" algn="l"/>
                <a:tab pos="5854700" algn="l"/>
                <a:tab pos="6303963" algn="l"/>
                <a:tab pos="6753225" algn="l"/>
                <a:tab pos="7202488" algn="l"/>
                <a:tab pos="7651750" algn="l"/>
                <a:tab pos="8101013" algn="l"/>
                <a:tab pos="8550275" algn="l"/>
                <a:tab pos="8999538" algn="l"/>
                <a:tab pos="9448800" algn="l"/>
                <a:tab pos="9898063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362075" algn="l"/>
                <a:tab pos="1811338" algn="l"/>
                <a:tab pos="2260600" algn="l"/>
                <a:tab pos="2709863" algn="l"/>
                <a:tab pos="3159125" algn="l"/>
                <a:tab pos="3608388" algn="l"/>
                <a:tab pos="4057650" algn="l"/>
                <a:tab pos="4506913" algn="l"/>
                <a:tab pos="4956175" algn="l"/>
                <a:tab pos="5405438" algn="l"/>
                <a:tab pos="5854700" algn="l"/>
                <a:tab pos="6303963" algn="l"/>
                <a:tab pos="6753225" algn="l"/>
                <a:tab pos="7202488" algn="l"/>
                <a:tab pos="7651750" algn="l"/>
                <a:tab pos="8101013" algn="l"/>
                <a:tab pos="8550275" algn="l"/>
                <a:tab pos="8999538" algn="l"/>
                <a:tab pos="9448800" algn="l"/>
                <a:tab pos="9898063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362075" algn="l"/>
                <a:tab pos="1811338" algn="l"/>
                <a:tab pos="2260600" algn="l"/>
                <a:tab pos="2709863" algn="l"/>
                <a:tab pos="3159125" algn="l"/>
                <a:tab pos="3608388" algn="l"/>
                <a:tab pos="4057650" algn="l"/>
                <a:tab pos="4506913" algn="l"/>
                <a:tab pos="4956175" algn="l"/>
                <a:tab pos="5405438" algn="l"/>
                <a:tab pos="5854700" algn="l"/>
                <a:tab pos="6303963" algn="l"/>
                <a:tab pos="6753225" algn="l"/>
                <a:tab pos="7202488" algn="l"/>
                <a:tab pos="7651750" algn="l"/>
                <a:tab pos="8101013" algn="l"/>
                <a:tab pos="8550275" algn="l"/>
                <a:tab pos="8999538" algn="l"/>
                <a:tab pos="9448800" algn="l"/>
                <a:tab pos="9898063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9pPr>
          </a:lstStyle>
          <a:p>
            <a:pPr lvl="4" eaLnBrk="1" hangingPunct="1">
              <a:spcBef>
                <a:spcPts val="600"/>
              </a:spcBef>
              <a:spcAft>
                <a:spcPts val="600"/>
              </a:spcAft>
              <a:buClr>
                <a:srgbClr val="0D0147"/>
              </a:buClr>
              <a:buFont typeface="Arial" panose="020B0604020202020204" pitchFamily="34" charset="0"/>
              <a:buChar char="•"/>
            </a:pPr>
            <a:r>
              <a:rPr lang="hu-HU" altLang="hu-HU" sz="2200" dirty="0">
                <a:latin typeface="Tahoma" panose="020B0604030504040204" pitchFamily="34" charset="0"/>
                <a:cs typeface="Tahoma" panose="020B0604030504040204" pitchFamily="34" charset="0"/>
              </a:rPr>
              <a:t>2013 - Kristóf Csaba (Biztonságportál (</a:t>
            </a:r>
            <a:r>
              <a:rPr lang="hu-HU" altLang="hu-HU" sz="2200" dirty="0" err="1">
                <a:latin typeface="Tahoma" panose="020B0604030504040204" pitchFamily="34" charset="0"/>
                <a:cs typeface="Tahoma" panose="020B0604030504040204" pitchFamily="34" charset="0"/>
              </a:rPr>
              <a:t>Isidor</a:t>
            </a:r>
            <a:r>
              <a:rPr lang="hu-HU" altLang="hu-HU" sz="2200" dirty="0">
                <a:latin typeface="Tahoma" panose="020B0604030504040204" pitchFamily="34" charset="0"/>
                <a:cs typeface="Tahoma" panose="020B0604030504040204" pitchFamily="34" charset="0"/>
              </a:rPr>
              <a:t> Kft.)</a:t>
            </a:r>
          </a:p>
          <a:p>
            <a:pPr lvl="4" eaLnBrk="1" hangingPunct="1">
              <a:spcBef>
                <a:spcPts val="600"/>
              </a:spcBef>
              <a:spcAft>
                <a:spcPts val="600"/>
              </a:spcAft>
              <a:buClr>
                <a:srgbClr val="0D0147"/>
              </a:buClr>
              <a:buFont typeface="Arial" panose="020B0604020202020204" pitchFamily="34" charset="0"/>
              <a:buChar char="•"/>
            </a:pPr>
            <a:r>
              <a:rPr lang="hu-HU" altLang="hu-HU" sz="2200" dirty="0">
                <a:latin typeface="Tahoma" panose="020B0604030504040204" pitchFamily="34" charset="0"/>
                <a:cs typeface="Tahoma" panose="020B0604030504040204" pitchFamily="34" charset="0"/>
              </a:rPr>
              <a:t>2014 - Csizmazia-Darab István (SICONTACT Kft.)</a:t>
            </a:r>
          </a:p>
          <a:p>
            <a:pPr lvl="4" eaLnBrk="1" hangingPunct="1">
              <a:spcBef>
                <a:spcPts val="600"/>
              </a:spcBef>
              <a:spcAft>
                <a:spcPts val="600"/>
              </a:spcAft>
              <a:buClr>
                <a:srgbClr val="0D0147"/>
              </a:buClr>
              <a:buFont typeface="Arial" panose="020B0604020202020204" pitchFamily="34" charset="0"/>
              <a:buChar char="•"/>
            </a:pPr>
            <a:r>
              <a:rPr lang="hu-HU" altLang="hu-HU" sz="2200" dirty="0">
                <a:latin typeface="Tahoma" panose="020B0604030504040204" pitchFamily="34" charset="0"/>
                <a:cs typeface="Tahoma" panose="020B0604030504040204" pitchFamily="34" charset="0"/>
              </a:rPr>
              <a:t>2015 - Molnár József (</a:t>
            </a:r>
            <a:r>
              <a:rPr lang="hu-HU" altLang="zh-CN" sz="2200" dirty="0">
                <a:latin typeface="Tahoma" panose="020B0604030504040204" pitchFamily="34" charset="0"/>
                <a:cs typeface="Tahoma" panose="020B0604030504040204" pitchFamily="34" charset="0"/>
              </a:rPr>
              <a:t>PC World</a:t>
            </a:r>
            <a:r>
              <a:rPr lang="hu-HU" altLang="hu-HU" sz="2200" dirty="0">
                <a:latin typeface="Tahoma" panose="020B0604030504040204" pitchFamily="34" charset="0"/>
                <a:cs typeface="Tahoma" panose="020B0604030504040204" pitchFamily="34" charset="0"/>
              </a:rPr>
              <a:t>)</a:t>
            </a:r>
          </a:p>
          <a:p>
            <a:pPr lvl="4" eaLnBrk="1" hangingPunct="1">
              <a:spcBef>
                <a:spcPts val="600"/>
              </a:spcBef>
              <a:spcAft>
                <a:spcPts val="600"/>
              </a:spcAft>
              <a:buClr>
                <a:srgbClr val="0D0147"/>
              </a:buClr>
              <a:buFont typeface="Arial" panose="020B0604020202020204" pitchFamily="34" charset="0"/>
              <a:buChar char="•"/>
            </a:pPr>
            <a:r>
              <a:rPr lang="hu-HU" altLang="hu-HU" sz="2200" dirty="0">
                <a:latin typeface="Tahoma" panose="020B0604030504040204" pitchFamily="34" charset="0"/>
                <a:cs typeface="Tahoma" panose="020B0604030504040204" pitchFamily="34" charset="0"/>
              </a:rPr>
              <a:t>2016 - </a:t>
            </a:r>
            <a:r>
              <a:rPr lang="hu-HU" altLang="hu-HU" sz="2200" dirty="0" err="1">
                <a:latin typeface="Tahoma" panose="020B0604030504040204" pitchFamily="34" charset="0"/>
                <a:cs typeface="Tahoma" panose="020B0604030504040204" pitchFamily="34" charset="0"/>
              </a:rPr>
              <a:t>Bolcsó</a:t>
            </a:r>
            <a:r>
              <a:rPr lang="hu-HU" altLang="hu-HU" sz="2200" dirty="0">
                <a:latin typeface="Tahoma" panose="020B0604030504040204" pitchFamily="34" charset="0"/>
                <a:cs typeface="Tahoma" panose="020B0604030504040204" pitchFamily="34" charset="0"/>
              </a:rPr>
              <a:t> Dániel (</a:t>
            </a:r>
            <a:r>
              <a:rPr lang="hu-HU" altLang="zh-CN" sz="2200" dirty="0">
                <a:latin typeface="Tahoma" panose="020B0604030504040204" pitchFamily="34" charset="0"/>
                <a:cs typeface="Tahoma" panose="020B0604030504040204" pitchFamily="34" charset="0"/>
              </a:rPr>
              <a:t>Index.hu Zrt.)</a:t>
            </a:r>
          </a:p>
          <a:p>
            <a:pPr lvl="4" eaLnBrk="1" hangingPunct="1">
              <a:spcBef>
                <a:spcPts val="600"/>
              </a:spcBef>
              <a:spcAft>
                <a:spcPts val="600"/>
              </a:spcAft>
              <a:buClr>
                <a:srgbClr val="0D0147"/>
              </a:buClr>
              <a:buFont typeface="Arial" panose="020B0604020202020204" pitchFamily="34" charset="0"/>
              <a:buChar char="•"/>
            </a:pPr>
            <a:r>
              <a:rPr lang="hu-HU" altLang="zh-CN" sz="2200" dirty="0">
                <a:latin typeface="Tahoma" panose="020B0604030504040204" pitchFamily="34" charset="0"/>
                <a:cs typeface="Tahoma" panose="020B0604030504040204" pitchFamily="34" charset="0"/>
              </a:rPr>
              <a:t>2017 - </a:t>
            </a:r>
            <a:r>
              <a:rPr lang="hu-HU" altLang="hu-HU" sz="2200" dirty="0">
                <a:latin typeface="Tahoma" panose="020B0604030504040204" pitchFamily="34" charset="0"/>
                <a:cs typeface="Tahoma" panose="020B0604030504040204" pitchFamily="34" charset="0"/>
              </a:rPr>
              <a:t>Vass Enikő (ITBUSINESS)</a:t>
            </a:r>
          </a:p>
          <a:p>
            <a:pPr lvl="4" eaLnBrk="1" hangingPunct="1">
              <a:spcBef>
                <a:spcPts val="600"/>
              </a:spcBef>
              <a:spcAft>
                <a:spcPts val="600"/>
              </a:spcAft>
              <a:buClr>
                <a:srgbClr val="0D0147"/>
              </a:buClr>
              <a:buFont typeface="Arial" panose="020B0604020202020204" pitchFamily="34" charset="0"/>
              <a:buChar char="•"/>
            </a:pPr>
            <a:r>
              <a:rPr lang="hu-HU" altLang="hu-HU" sz="2200" dirty="0">
                <a:latin typeface="Tahoma" panose="020B0604030504040204" pitchFamily="34" charset="0"/>
                <a:cs typeface="Tahoma" panose="020B0604030504040204" pitchFamily="34" charset="0"/>
              </a:rPr>
              <a:t>2018 – Dömös Zsuzsanna (24.hu)</a:t>
            </a:r>
          </a:p>
          <a:p>
            <a:pPr lvl="4" eaLnBrk="1" hangingPunct="1">
              <a:spcBef>
                <a:spcPts val="600"/>
              </a:spcBef>
              <a:spcAft>
                <a:spcPts val="600"/>
              </a:spcAft>
              <a:buClr>
                <a:srgbClr val="0D0147"/>
              </a:buClr>
              <a:buFont typeface="Arial" panose="020B0604020202020204" pitchFamily="34" charset="0"/>
              <a:buChar char="•"/>
            </a:pPr>
            <a:r>
              <a:rPr lang="hu-HU" altLang="hu-HU" sz="2200" dirty="0">
                <a:latin typeface="Tahoma" panose="020B0604030504040204" pitchFamily="34" charset="0"/>
                <a:cs typeface="Tahoma" panose="020B0604030504040204" pitchFamily="34" charset="0"/>
              </a:rPr>
              <a:t>2019 - Makay József (Makay </a:t>
            </a:r>
            <a:r>
              <a:rPr lang="hu-HU" altLang="hu-HU" sz="2200" dirty="0" err="1">
                <a:latin typeface="Tahoma" panose="020B0604030504040204" pitchFamily="34" charset="0"/>
                <a:cs typeface="Tahoma" panose="020B0604030504040204" pitchFamily="34" charset="0"/>
              </a:rPr>
              <a:t>Kiberbiztonsági</a:t>
            </a:r>
            <a:r>
              <a:rPr lang="hu-HU" altLang="hu-HU" sz="2200" dirty="0">
                <a:latin typeface="Tahoma" panose="020B0604030504040204" pitchFamily="34" charset="0"/>
                <a:cs typeface="Tahoma" panose="020B0604030504040204" pitchFamily="34" charset="0"/>
              </a:rPr>
              <a:t> Kft.)</a:t>
            </a:r>
          </a:p>
          <a:p>
            <a:pPr lvl="4" eaLnBrk="1" hangingPunct="1">
              <a:spcBef>
                <a:spcPts val="600"/>
              </a:spcBef>
              <a:spcAft>
                <a:spcPts val="600"/>
              </a:spcAft>
              <a:buClr>
                <a:srgbClr val="0D0147"/>
              </a:buClr>
              <a:buFont typeface="Arial" panose="020B0604020202020204" pitchFamily="34" charset="0"/>
              <a:buChar char="•"/>
            </a:pPr>
            <a:r>
              <a:rPr lang="hu-HU" altLang="hu-HU" sz="2200" dirty="0">
                <a:latin typeface="Tahoma" panose="020B0604030504040204" pitchFamily="34" charset="0"/>
                <a:cs typeface="Tahoma" panose="020B0604030504040204" pitchFamily="34" charset="0"/>
              </a:rPr>
              <a:t>2020 - … a COVID … </a:t>
            </a:r>
            <a:r>
              <a:rPr lang="hu-HU" altLang="hu-HU" sz="2200" dirty="0">
                <a:latin typeface="Tahoma" panose="020B0604030504040204" pitchFamily="34" charset="0"/>
                <a:cs typeface="Tahoma" panose="020B0604030504040204" pitchFamily="34" charset="0"/>
                <a:sym typeface="Wingdings" panose="05000000000000000000" pitchFamily="2" charset="2"/>
              </a:rPr>
              <a:t></a:t>
            </a:r>
            <a:endParaRPr lang="hu-HU" altLang="hu-HU" sz="2200" dirty="0">
              <a:latin typeface="Tahoma" panose="020B0604030504040204" pitchFamily="34" charset="0"/>
              <a:cs typeface="Tahoma" panose="020B0604030504040204" pitchFamily="34" charset="0"/>
            </a:endParaRPr>
          </a:p>
          <a:p>
            <a:pPr lvl="4" eaLnBrk="1" hangingPunct="1">
              <a:spcBef>
                <a:spcPts val="600"/>
              </a:spcBef>
              <a:spcAft>
                <a:spcPts val="600"/>
              </a:spcAft>
              <a:buClr>
                <a:srgbClr val="0D0147"/>
              </a:buClr>
              <a:buFont typeface="Arial" panose="020B0604020202020204" pitchFamily="34" charset="0"/>
              <a:buChar char="•"/>
            </a:pPr>
            <a:r>
              <a:rPr lang="hu-HU" altLang="hu-HU" sz="2200" dirty="0">
                <a:latin typeface="Tahoma" panose="020B0604030504040204" pitchFamily="34" charset="0"/>
                <a:cs typeface="Tahoma" panose="020B0604030504040204" pitchFamily="34" charset="0"/>
              </a:rPr>
              <a:t>2021 - ?? (nem a COVID! </a:t>
            </a:r>
            <a:r>
              <a:rPr lang="hu-HU" altLang="hu-HU" sz="2200" dirty="0">
                <a:latin typeface="Tahoma" panose="020B0604030504040204" pitchFamily="34" charset="0"/>
                <a:cs typeface="Tahoma" panose="020B0604030504040204" pitchFamily="34" charset="0"/>
                <a:sym typeface="Wingdings" panose="05000000000000000000" pitchFamily="2" charset="2"/>
              </a:rPr>
              <a:t>)</a:t>
            </a:r>
            <a:endParaRPr lang="hu-HU" altLang="hu-HU" sz="2200" dirty="0">
              <a:latin typeface="Tahoma" panose="020B0604030504040204" pitchFamily="34" charset="0"/>
              <a:cs typeface="Tahoma" panose="020B0604030504040204" pitchFamily="34" charset="0"/>
            </a:endParaRPr>
          </a:p>
          <a:p>
            <a:pPr lvl="4" eaLnBrk="1" hangingPunct="1">
              <a:spcBef>
                <a:spcPts val="600"/>
              </a:spcBef>
              <a:spcAft>
                <a:spcPts val="600"/>
              </a:spcAft>
              <a:buClr>
                <a:srgbClr val="0D0147"/>
              </a:buClr>
            </a:pPr>
            <a:endParaRPr lang="hu-HU" altLang="hu-HU" sz="2200" dirty="0">
              <a:latin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179206" name="Picture 5">
            <a:extLst>
              <a:ext uri="{FF2B5EF4-FFF2-40B4-BE49-F238E27FC236}">
                <a16:creationId xmlns:a16="http://schemas.microsoft.com/office/drawing/2014/main" id="{9010FEBF-463A-481C-8D21-DD785CC8F6C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060795"/>
            <a:ext cx="2012627" cy="37760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 advTm="1014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3F8F7BAD-5FD0-431D-A8F6-38240885B8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56656" y="116632"/>
            <a:ext cx="7553384" cy="504056"/>
          </a:xfrm>
        </p:spPr>
        <p:txBody>
          <a:bodyPr/>
          <a:lstStyle/>
          <a:p>
            <a:pPr algn="ctr"/>
            <a:r>
              <a:rPr lang="hu-HU" sz="2400" b="1" dirty="0"/>
              <a:t>Események az (egészen) közeli (és távolabbi) jövőből</a:t>
            </a:r>
          </a:p>
        </p:txBody>
      </p:sp>
      <p:pic>
        <p:nvPicPr>
          <p:cNvPr id="3" name="Kép 2">
            <a:extLst>
              <a:ext uri="{FF2B5EF4-FFF2-40B4-BE49-F238E27FC236}">
                <a16:creationId xmlns:a16="http://schemas.microsoft.com/office/drawing/2014/main" id="{E9F999CC-0A2A-4ABA-9C55-C881D1F70EB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0618" y="1052737"/>
            <a:ext cx="7889421" cy="48245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888615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3F8F7BAD-5FD0-431D-A8F6-38240885B8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56656" y="116632"/>
            <a:ext cx="7553384" cy="504056"/>
          </a:xfrm>
        </p:spPr>
        <p:txBody>
          <a:bodyPr/>
          <a:lstStyle/>
          <a:p>
            <a:pPr algn="ctr"/>
            <a:r>
              <a:rPr lang="hu-HU" sz="2400" b="1" dirty="0"/>
              <a:t>Események az (egészen) közeli (és távolabbi) jövőből</a:t>
            </a:r>
          </a:p>
        </p:txBody>
      </p:sp>
      <p:pic>
        <p:nvPicPr>
          <p:cNvPr id="5" name="Kép 4">
            <a:extLst>
              <a:ext uri="{FF2B5EF4-FFF2-40B4-BE49-F238E27FC236}">
                <a16:creationId xmlns:a16="http://schemas.microsoft.com/office/drawing/2014/main" id="{EA88AC1D-3A14-4F05-A2DF-2425D6E4EEF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40832" y="854572"/>
            <a:ext cx="6233375" cy="4779523"/>
          </a:xfrm>
          <a:prstGeom prst="rect">
            <a:avLst/>
          </a:prstGeom>
          <a:ln w="38100">
            <a:solidFill>
              <a:srgbClr val="00B050"/>
            </a:solidFill>
          </a:ln>
        </p:spPr>
      </p:pic>
      <p:sp>
        <p:nvSpPr>
          <p:cNvPr id="6" name="Szövegdoboz 5">
            <a:extLst>
              <a:ext uri="{FF2B5EF4-FFF2-40B4-BE49-F238E27FC236}">
                <a16:creationId xmlns:a16="http://schemas.microsoft.com/office/drawing/2014/main" id="{01F2819B-50BD-4213-99A7-7047808D5FC2}"/>
              </a:ext>
            </a:extLst>
          </p:cNvPr>
          <p:cNvSpPr txBox="1"/>
          <p:nvPr/>
        </p:nvSpPr>
        <p:spPr>
          <a:xfrm>
            <a:off x="591833" y="3244334"/>
            <a:ext cx="2416951" cy="2308324"/>
          </a:xfrm>
          <a:prstGeom prst="rect">
            <a:avLst/>
          </a:prstGeom>
          <a:noFill/>
          <a:ln w="38100"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pPr algn="ctr"/>
            <a:endParaRPr lang="hu-HU" dirty="0"/>
          </a:p>
          <a:p>
            <a:pPr algn="ctr"/>
            <a:r>
              <a:rPr lang="hu-HU" dirty="0"/>
              <a:t>ISACA 2. szerda</a:t>
            </a:r>
          </a:p>
          <a:p>
            <a:pPr algn="ctr"/>
            <a:r>
              <a:rPr lang="hu-HU" dirty="0"/>
              <a:t>2021.06.09.</a:t>
            </a:r>
          </a:p>
          <a:p>
            <a:pPr algn="ctr"/>
            <a:r>
              <a:rPr lang="hu-HU" dirty="0" err="1"/>
              <a:t>Piotr</a:t>
            </a:r>
            <a:r>
              <a:rPr lang="hu-HU" dirty="0"/>
              <a:t> </a:t>
            </a:r>
            <a:r>
              <a:rPr lang="hu-HU" dirty="0" err="1"/>
              <a:t>Glaska</a:t>
            </a:r>
            <a:endParaRPr lang="hu-HU" dirty="0"/>
          </a:p>
          <a:p>
            <a:pPr algn="ctr"/>
            <a:r>
              <a:rPr lang="hu-HU" dirty="0"/>
              <a:t>(</a:t>
            </a:r>
            <a:r>
              <a:rPr lang="hu-HU" dirty="0" err="1"/>
              <a:t>Infoblox</a:t>
            </a:r>
            <a:r>
              <a:rPr lang="hu-HU" dirty="0"/>
              <a:t>)</a:t>
            </a:r>
          </a:p>
          <a:p>
            <a:pPr algn="ctr"/>
            <a:r>
              <a:rPr lang="hu-HU" dirty="0"/>
              <a:t>A DNS szerepe a támadó technikákban</a:t>
            </a:r>
          </a:p>
          <a:p>
            <a:endParaRPr lang="hu-HU" dirty="0"/>
          </a:p>
        </p:txBody>
      </p:sp>
      <p:sp>
        <p:nvSpPr>
          <p:cNvPr id="7" name="Szövegdoboz 6">
            <a:extLst>
              <a:ext uri="{FF2B5EF4-FFF2-40B4-BE49-F238E27FC236}">
                <a16:creationId xmlns:a16="http://schemas.microsoft.com/office/drawing/2014/main" id="{F57B7E98-81D4-4500-95FB-3964DC93B9A3}"/>
              </a:ext>
            </a:extLst>
          </p:cNvPr>
          <p:cNvSpPr txBox="1"/>
          <p:nvPr/>
        </p:nvSpPr>
        <p:spPr>
          <a:xfrm>
            <a:off x="2518046" y="5818762"/>
            <a:ext cx="3903633" cy="369332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txBody>
          <a:bodyPr wrap="none" rtlCol="0">
            <a:spAutoFit/>
          </a:bodyPr>
          <a:lstStyle/>
          <a:p>
            <a:r>
              <a:rPr lang="hu-HU" i="1" dirty="0"/>
              <a:t>…és persze CPE pontok tömkelege!</a:t>
            </a:r>
          </a:p>
        </p:txBody>
      </p:sp>
    </p:spTree>
    <p:extLst>
      <p:ext uri="{BB962C8B-B14F-4D97-AF65-F5344CB8AC3E}">
        <p14:creationId xmlns:p14="http://schemas.microsoft.com/office/powerpoint/2010/main" val="170930714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tum" ma:contentTypeID="0x0101005ACD43720D442549879AF264950DA219" ma:contentTypeVersion="10" ma:contentTypeDescription="Új dokumentum létrehozása." ma:contentTypeScope="" ma:versionID="c6435a1189dc00f6d0f4804e44a655b1">
  <xsd:schema xmlns:xsd="http://www.w3.org/2001/XMLSchema" xmlns:xs="http://www.w3.org/2001/XMLSchema" xmlns:p="http://schemas.microsoft.com/office/2006/metadata/properties" xmlns:ns3="99173ce1-e3f5-4546-aa1f-973bda85ae02" targetNamespace="http://schemas.microsoft.com/office/2006/metadata/properties" ma:root="true" ma:fieldsID="42f24dfea3f50cda223103c2752b8b5a" ns3:_="">
    <xsd:import namespace="99173ce1-e3f5-4546-aa1f-973bda85ae02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AutoTags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ServiceDateTaken" minOccurs="0"/>
                <xsd:element ref="ns3:MediaServiceLocation" minOccurs="0"/>
                <xsd:element ref="ns3:MediaServiceAutoKeyPoints" minOccurs="0"/>
                <xsd:element ref="ns3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9173ce1-e3f5-4546-aa1f-973bda85ae0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5" nillable="true" ma:displayName="Location" ma:internalName="MediaServiceLocation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artalomtípus"/>
        <xsd:element ref="dc:title" minOccurs="0" maxOccurs="1" ma:index="4" ma:displayName="Cím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D7387B0B-1102-4F9F-9F39-679B0323EDC9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575DDC31-0CAD-4502-9AF5-1358B8B24526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99173ce1-e3f5-4546-aa1f-973bda85ae02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559CD2AB-727F-4262-BABD-C08C2B450069}">
  <ds:schemaRefs>
    <ds:schemaRef ds:uri="http://purl.org/dc/elements/1.1/"/>
    <ds:schemaRef ds:uri="http://schemas.microsoft.com/office/2006/documentManagement/types"/>
    <ds:schemaRef ds:uri="http://purl.org/dc/dcmitype/"/>
    <ds:schemaRef ds:uri="http://schemas.openxmlformats.org/package/2006/metadata/core-properties"/>
    <ds:schemaRef ds:uri="http://purl.org/dc/terms/"/>
    <ds:schemaRef ds:uri="http://www.w3.org/XML/1998/namespace"/>
    <ds:schemaRef ds:uri="http://schemas.microsoft.com/office/infopath/2007/PartnerControls"/>
    <ds:schemaRef ds:uri="99173ce1-e3f5-4546-aa1f-973bda85ae02"/>
    <ds:schemaRef ds:uri="http://schemas.microsoft.com/office/2006/metadata/propertie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2742</TotalTime>
  <Words>998</Words>
  <Application>Microsoft Office PowerPoint</Application>
  <PresentationFormat>A4 (210x297 mm)</PresentationFormat>
  <Paragraphs>168</Paragraphs>
  <Slides>15</Slides>
  <Notes>10</Notes>
  <HiddenSlides>0</HiddenSlides>
  <MMClips>0</MMClips>
  <ScaleCrop>false</ScaleCrop>
  <HeadingPairs>
    <vt:vector size="6" baseType="variant">
      <vt:variant>
        <vt:lpstr>Használt betűtípusok</vt:lpstr>
      </vt:variant>
      <vt:variant>
        <vt:i4>7</vt:i4>
      </vt:variant>
      <vt:variant>
        <vt:lpstr>Téma</vt:lpstr>
      </vt:variant>
      <vt:variant>
        <vt:i4>2</vt:i4>
      </vt:variant>
      <vt:variant>
        <vt:lpstr>Diacímek</vt:lpstr>
      </vt:variant>
      <vt:variant>
        <vt:i4>15</vt:i4>
      </vt:variant>
    </vt:vector>
  </HeadingPairs>
  <TitlesOfParts>
    <vt:vector size="24" baseType="lpstr">
      <vt:lpstr>Arial</vt:lpstr>
      <vt:lpstr>Calibri</vt:lpstr>
      <vt:lpstr>Segoe UI Historic</vt:lpstr>
      <vt:lpstr>StarSymbol</vt:lpstr>
      <vt:lpstr>Tahoma</vt:lpstr>
      <vt:lpstr>Times New Roman</vt:lpstr>
      <vt:lpstr>Wingdings</vt:lpstr>
      <vt:lpstr>Office Theme</vt:lpstr>
      <vt:lpstr>Office Theme</vt:lpstr>
      <vt:lpstr>PowerPoint-bemutató</vt:lpstr>
      <vt:lpstr>PowerPoint-bemutató</vt:lpstr>
      <vt:lpstr>PowerPoint-bemutató</vt:lpstr>
      <vt:lpstr>Köszönjük a kitartó támogatást,  hiszen nélkülük nem léteznénk:</vt:lpstr>
      <vt:lpstr>PÁLYÁZATI FELHÍVÁS az  „Év információbiztonsági újságírója - 2021” cím elnyerésére</vt:lpstr>
      <vt:lpstr>PowerPoint-bemutató</vt:lpstr>
      <vt:lpstr>PowerPoint-bemutató</vt:lpstr>
      <vt:lpstr>Események az (egészen) közeli (és távolabbi) jövőből</vt:lpstr>
      <vt:lpstr>Események az (egészen) közeli (és távolabbi) jövőből</vt:lpstr>
      <vt:lpstr>PÁLYÁZATI FELHÍVÁS   „Az év információbiztonsági  szak- és diplomadolgozata - 2021”</vt:lpstr>
      <vt:lpstr>PowerPoint-bemutató</vt:lpstr>
      <vt:lpstr>PowerPoint-bemutató</vt:lpstr>
      <vt:lpstr>A rendezvényünk értékelő lapja</vt:lpstr>
      <vt:lpstr>PowerPoint-bemutató</vt:lpstr>
      <vt:lpstr>PowerPoint-bemutató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bemutató</dc:title>
  <dc:creator>Tarján Gábor</dc:creator>
  <cp:lastModifiedBy>Tarján Gábor</cp:lastModifiedBy>
  <cp:revision>190</cp:revision>
  <cp:lastPrinted>2016-01-20T05:40:47Z</cp:lastPrinted>
  <dcterms:modified xsi:type="dcterms:W3CDTF">2021-05-14T16:45:59Z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0x0101005ACD43720D442549879AF264950DA219</vt:lpwstr>
  </property>
</Properties>
</file>