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3.xml" ContentType="application/vnd.openxmlformats-officedocument.theme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bookmarkIdSeed="2">
  <p:sldMasterIdLst>
    <p:sldMasterId id="2147483648" r:id="rId1"/>
    <p:sldMasterId id="2147483661" r:id="rId2"/>
    <p:sldMasterId id="2147483674" r:id="rId3"/>
    <p:sldMasterId id="2147483687" r:id="rId4"/>
  </p:sldMasterIdLst>
  <p:notesMasterIdLst>
    <p:notesMasterId r:id="rId18"/>
  </p:notesMasterIdLst>
  <p:sldIdLst>
    <p:sldId id="256" r:id="rId5"/>
    <p:sldId id="257" r:id="rId6"/>
    <p:sldId id="258" r:id="rId7"/>
    <p:sldId id="259" r:id="rId8"/>
    <p:sldId id="260" r:id="rId9"/>
    <p:sldId id="262" r:id="rId10"/>
    <p:sldId id="272" r:id="rId11"/>
    <p:sldId id="265" r:id="rId12"/>
    <p:sldId id="271" r:id="rId13"/>
    <p:sldId id="270" r:id="rId14"/>
    <p:sldId id="266" r:id="rId15"/>
    <p:sldId id="267" r:id="rId16"/>
    <p:sldId id="268" r:id="rId17"/>
  </p:sldIdLst>
  <p:sldSz cx="9906000" cy="6858000" type="A4"/>
  <p:notesSz cx="6858000" cy="9945688"/>
  <p:defaultTextStyle>
    <a:defPPr>
      <a:defRPr lang="hu-H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1AE0A0D-492F-4975-9A41-2CCE02C77A57}" v="12" dt="2023-11-14T10:54:04.715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6" d="100"/>
          <a:sy n="106" d="100"/>
        </p:scale>
        <p:origin x="1512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notesMaster" Target="notesMasters/notesMaster1.xml"/><Relationship Id="rId3" Type="http://schemas.openxmlformats.org/officeDocument/2006/relationships/slideMaster" Target="slideMasters/slideMaster3.xml"/><Relationship Id="rId21" Type="http://schemas.openxmlformats.org/officeDocument/2006/relationships/theme" Target="theme/theme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microsoft.com/office/2015/10/relationships/revisionInfo" Target="revisionInfo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microsoft.com/office/2016/11/relationships/changesInfo" Target="changesInfos/changesInfo1.xml"/><Relationship Id="rId10" Type="http://schemas.openxmlformats.org/officeDocument/2006/relationships/slide" Target="slides/slide6.xml"/><Relationship Id="rId19" Type="http://schemas.openxmlformats.org/officeDocument/2006/relationships/presProps" Target="pres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George Jerabek" userId="8cc9079e07090930" providerId="LiveId" clId="{31AE0A0D-492F-4975-9A41-2CCE02C77A57}"/>
    <pc:docChg chg="custSel addSld delSld modSld sldOrd">
      <pc:chgData name="George Jerabek" userId="8cc9079e07090930" providerId="LiveId" clId="{31AE0A0D-492F-4975-9A41-2CCE02C77A57}" dt="2023-11-14T10:54:41.069" v="306" actId="47"/>
      <pc:docMkLst>
        <pc:docMk/>
      </pc:docMkLst>
      <pc:sldChg chg="modSp mod">
        <pc:chgData name="George Jerabek" userId="8cc9079e07090930" providerId="LiveId" clId="{31AE0A0D-492F-4975-9A41-2CCE02C77A57}" dt="2023-11-14T10:07:40.378" v="9" actId="20577"/>
        <pc:sldMkLst>
          <pc:docMk/>
          <pc:sldMk cId="0" sldId="256"/>
        </pc:sldMkLst>
        <pc:spChg chg="mod">
          <ac:chgData name="George Jerabek" userId="8cc9079e07090930" providerId="LiveId" clId="{31AE0A0D-492F-4975-9A41-2CCE02C77A57}" dt="2023-11-14T10:07:40.378" v="9" actId="20577"/>
          <ac:spMkLst>
            <pc:docMk/>
            <pc:sldMk cId="0" sldId="256"/>
            <ac:spMk id="174" creationId="{00000000-0000-0000-0000-000000000000}"/>
          </ac:spMkLst>
        </pc:spChg>
      </pc:sldChg>
      <pc:sldChg chg="modSp mod">
        <pc:chgData name="George Jerabek" userId="8cc9079e07090930" providerId="LiveId" clId="{31AE0A0D-492F-4975-9A41-2CCE02C77A57}" dt="2023-11-14T10:08:29.956" v="21" actId="20577"/>
        <pc:sldMkLst>
          <pc:docMk/>
          <pc:sldMk cId="0" sldId="258"/>
        </pc:sldMkLst>
        <pc:spChg chg="mod">
          <ac:chgData name="George Jerabek" userId="8cc9079e07090930" providerId="LiveId" clId="{31AE0A0D-492F-4975-9A41-2CCE02C77A57}" dt="2023-11-14T10:08:21.852" v="11" actId="20577"/>
          <ac:spMkLst>
            <pc:docMk/>
            <pc:sldMk cId="0" sldId="258"/>
            <ac:spMk id="185" creationId="{00000000-0000-0000-0000-000000000000}"/>
          </ac:spMkLst>
        </pc:spChg>
        <pc:spChg chg="mod">
          <ac:chgData name="George Jerabek" userId="8cc9079e07090930" providerId="LiveId" clId="{31AE0A0D-492F-4975-9A41-2CCE02C77A57}" dt="2023-11-14T10:08:29.956" v="21" actId="20577"/>
          <ac:spMkLst>
            <pc:docMk/>
            <pc:sldMk cId="0" sldId="258"/>
            <ac:spMk id="186" creationId="{00000000-0000-0000-0000-000000000000}"/>
          </ac:spMkLst>
        </pc:spChg>
      </pc:sldChg>
      <pc:sldChg chg="modSp mod">
        <pc:chgData name="George Jerabek" userId="8cc9079e07090930" providerId="LiveId" clId="{31AE0A0D-492F-4975-9A41-2CCE02C77A57}" dt="2023-11-14T10:42:50.407" v="290" actId="6549"/>
        <pc:sldMkLst>
          <pc:docMk/>
          <pc:sldMk cId="0" sldId="260"/>
        </pc:sldMkLst>
        <pc:spChg chg="mod">
          <ac:chgData name="George Jerabek" userId="8cc9079e07090930" providerId="LiveId" clId="{31AE0A0D-492F-4975-9A41-2CCE02C77A57}" dt="2023-11-14T10:42:50.407" v="290" actId="6549"/>
          <ac:spMkLst>
            <pc:docMk/>
            <pc:sldMk cId="0" sldId="260"/>
            <ac:spMk id="192" creationId="{00000000-0000-0000-0000-000000000000}"/>
          </ac:spMkLst>
        </pc:spChg>
      </pc:sldChg>
      <pc:sldChg chg="del mod modShow">
        <pc:chgData name="George Jerabek" userId="8cc9079e07090930" providerId="LiveId" clId="{31AE0A0D-492F-4975-9A41-2CCE02C77A57}" dt="2023-11-14T10:43:01.088" v="291" actId="47"/>
        <pc:sldMkLst>
          <pc:docMk/>
          <pc:sldMk cId="0" sldId="261"/>
        </pc:sldMkLst>
      </pc:sldChg>
      <pc:sldChg chg="del">
        <pc:chgData name="George Jerabek" userId="8cc9079e07090930" providerId="LiveId" clId="{31AE0A0D-492F-4975-9A41-2CCE02C77A57}" dt="2023-11-14T10:54:41.069" v="306" actId="47"/>
        <pc:sldMkLst>
          <pc:docMk/>
          <pc:sldMk cId="0" sldId="263"/>
        </pc:sldMkLst>
      </pc:sldChg>
      <pc:sldChg chg="modSp mod">
        <pc:chgData name="George Jerabek" userId="8cc9079e07090930" providerId="LiveId" clId="{31AE0A0D-492F-4975-9A41-2CCE02C77A57}" dt="2023-11-14T10:19:41.502" v="206" actId="20577"/>
        <pc:sldMkLst>
          <pc:docMk/>
          <pc:sldMk cId="0" sldId="265"/>
        </pc:sldMkLst>
        <pc:spChg chg="mod">
          <ac:chgData name="George Jerabek" userId="8cc9079e07090930" providerId="LiveId" clId="{31AE0A0D-492F-4975-9A41-2CCE02C77A57}" dt="2023-11-14T10:19:41.502" v="206" actId="20577"/>
          <ac:spMkLst>
            <pc:docMk/>
            <pc:sldMk cId="0" sldId="265"/>
            <ac:spMk id="211" creationId="{00000000-0000-0000-0000-000000000000}"/>
          </ac:spMkLst>
        </pc:spChg>
        <pc:cxnChg chg="mod">
          <ac:chgData name="George Jerabek" userId="8cc9079e07090930" providerId="LiveId" clId="{31AE0A0D-492F-4975-9A41-2CCE02C77A57}" dt="2023-11-14T10:18:33.575" v="137" actId="1076"/>
          <ac:cxnSpMkLst>
            <pc:docMk/>
            <pc:sldMk cId="0" sldId="265"/>
            <ac:cxnSpMk id="3" creationId="{59C90604-974F-9E44-409E-73956D941E7B}"/>
          </ac:cxnSpMkLst>
        </pc:cxnChg>
        <pc:cxnChg chg="mod">
          <ac:chgData name="George Jerabek" userId="8cc9079e07090930" providerId="LiveId" clId="{31AE0A0D-492F-4975-9A41-2CCE02C77A57}" dt="2023-11-14T10:18:39.705" v="138" actId="1076"/>
          <ac:cxnSpMkLst>
            <pc:docMk/>
            <pc:sldMk cId="0" sldId="265"/>
            <ac:cxnSpMk id="5" creationId="{13AA4E1B-6137-F327-3992-5874BBDD6EAA}"/>
          </ac:cxnSpMkLst>
        </pc:cxnChg>
        <pc:cxnChg chg="mod">
          <ac:chgData name="George Jerabek" userId="8cc9079e07090930" providerId="LiveId" clId="{31AE0A0D-492F-4975-9A41-2CCE02C77A57}" dt="2023-11-14T10:18:45.999" v="139" actId="1076"/>
          <ac:cxnSpMkLst>
            <pc:docMk/>
            <pc:sldMk cId="0" sldId="265"/>
            <ac:cxnSpMk id="6" creationId="{A2519E80-1BB0-E983-6A70-21DB706A2676}"/>
          </ac:cxnSpMkLst>
        </pc:cxnChg>
      </pc:sldChg>
      <pc:sldChg chg="addSp delSp modSp">
        <pc:chgData name="George Jerabek" userId="8cc9079e07090930" providerId="LiveId" clId="{31AE0A0D-492F-4975-9A41-2CCE02C77A57}" dt="2023-11-14T10:40:11.478" v="272" actId="1076"/>
        <pc:sldMkLst>
          <pc:docMk/>
          <pc:sldMk cId="0" sldId="266"/>
        </pc:sldMkLst>
        <pc:picChg chg="add mod">
          <ac:chgData name="George Jerabek" userId="8cc9079e07090930" providerId="LiveId" clId="{31AE0A0D-492F-4975-9A41-2CCE02C77A57}" dt="2023-11-14T10:40:11.478" v="272" actId="1076"/>
          <ac:picMkLst>
            <pc:docMk/>
            <pc:sldMk cId="0" sldId="266"/>
            <ac:picMk id="2" creationId="{74979999-E0C2-2470-77F8-974051B97548}"/>
          </ac:picMkLst>
        </pc:picChg>
        <pc:picChg chg="del">
          <ac:chgData name="George Jerabek" userId="8cc9079e07090930" providerId="LiveId" clId="{31AE0A0D-492F-4975-9A41-2CCE02C77A57}" dt="2023-11-14T10:39:51.383" v="269" actId="478"/>
          <ac:picMkLst>
            <pc:docMk/>
            <pc:sldMk cId="0" sldId="266"/>
            <ac:picMk id="1026" creationId="{289DA2EB-2A60-387A-8E61-A4BFF16388EB}"/>
          </ac:picMkLst>
        </pc:picChg>
      </pc:sldChg>
      <pc:sldChg chg="modSp mod">
        <pc:chgData name="George Jerabek" userId="8cc9079e07090930" providerId="LiveId" clId="{31AE0A0D-492F-4975-9A41-2CCE02C77A57}" dt="2023-11-14T10:42:12.728" v="289" actId="6549"/>
        <pc:sldMkLst>
          <pc:docMk/>
          <pc:sldMk cId="0" sldId="268"/>
        </pc:sldMkLst>
        <pc:spChg chg="mod">
          <ac:chgData name="George Jerabek" userId="8cc9079e07090930" providerId="LiveId" clId="{31AE0A0D-492F-4975-9A41-2CCE02C77A57}" dt="2023-11-14T10:42:12.728" v="289" actId="6549"/>
          <ac:spMkLst>
            <pc:docMk/>
            <pc:sldMk cId="0" sldId="268"/>
            <ac:spMk id="220" creationId="{00000000-0000-0000-0000-000000000000}"/>
          </ac:spMkLst>
        </pc:spChg>
      </pc:sldChg>
      <pc:sldChg chg="modSp mod">
        <pc:chgData name="George Jerabek" userId="8cc9079e07090930" providerId="LiveId" clId="{31AE0A0D-492F-4975-9A41-2CCE02C77A57}" dt="2023-11-14T10:39:38.039" v="268" actId="20577"/>
        <pc:sldMkLst>
          <pc:docMk/>
          <pc:sldMk cId="2933968839" sldId="270"/>
        </pc:sldMkLst>
        <pc:spChg chg="mod">
          <ac:chgData name="George Jerabek" userId="8cc9079e07090930" providerId="LiveId" clId="{31AE0A0D-492F-4975-9A41-2CCE02C77A57}" dt="2023-11-14T10:37:47.135" v="244" actId="20577"/>
          <ac:spMkLst>
            <pc:docMk/>
            <pc:sldMk cId="2933968839" sldId="270"/>
            <ac:spMk id="210" creationId="{00000000-0000-0000-0000-000000000000}"/>
          </ac:spMkLst>
        </pc:spChg>
        <pc:spChg chg="mod">
          <ac:chgData name="George Jerabek" userId="8cc9079e07090930" providerId="LiveId" clId="{31AE0A0D-492F-4975-9A41-2CCE02C77A57}" dt="2023-11-14T10:39:38.039" v="268" actId="20577"/>
          <ac:spMkLst>
            <pc:docMk/>
            <pc:sldMk cId="2933968839" sldId="270"/>
            <ac:spMk id="211" creationId="{00000000-0000-0000-0000-000000000000}"/>
          </ac:spMkLst>
        </pc:spChg>
      </pc:sldChg>
      <pc:sldChg chg="modSp mod">
        <pc:chgData name="George Jerabek" userId="8cc9079e07090930" providerId="LiveId" clId="{31AE0A0D-492F-4975-9A41-2CCE02C77A57}" dt="2023-11-14T10:37:27.839" v="238" actId="20577"/>
        <pc:sldMkLst>
          <pc:docMk/>
          <pc:sldMk cId="3407106021" sldId="271"/>
        </pc:sldMkLst>
        <pc:spChg chg="mod">
          <ac:chgData name="George Jerabek" userId="8cc9079e07090930" providerId="LiveId" clId="{31AE0A0D-492F-4975-9A41-2CCE02C77A57}" dt="2023-11-14T10:20:41.255" v="213" actId="20577"/>
          <ac:spMkLst>
            <pc:docMk/>
            <pc:sldMk cId="3407106021" sldId="271"/>
            <ac:spMk id="210" creationId="{00000000-0000-0000-0000-000000000000}"/>
          </ac:spMkLst>
        </pc:spChg>
        <pc:spChg chg="mod">
          <ac:chgData name="George Jerabek" userId="8cc9079e07090930" providerId="LiveId" clId="{31AE0A0D-492F-4975-9A41-2CCE02C77A57}" dt="2023-11-14T10:37:27.839" v="238" actId="20577"/>
          <ac:spMkLst>
            <pc:docMk/>
            <pc:sldMk cId="3407106021" sldId="271"/>
            <ac:spMk id="211" creationId="{00000000-0000-0000-0000-000000000000}"/>
          </ac:spMkLst>
        </pc:spChg>
      </pc:sldChg>
      <pc:sldChg chg="addSp delSp modSp add mod ord">
        <pc:chgData name="George Jerabek" userId="8cc9079e07090930" providerId="LiveId" clId="{31AE0A0D-492F-4975-9A41-2CCE02C77A57}" dt="2023-11-14T10:54:35.237" v="305"/>
        <pc:sldMkLst>
          <pc:docMk/>
          <pc:sldMk cId="2155436986" sldId="272"/>
        </pc:sldMkLst>
        <pc:spChg chg="del mod">
          <ac:chgData name="George Jerabek" userId="8cc9079e07090930" providerId="LiveId" clId="{31AE0A0D-492F-4975-9A41-2CCE02C77A57}" dt="2023-11-14T10:53:30.146" v="295" actId="478"/>
          <ac:spMkLst>
            <pc:docMk/>
            <pc:sldMk cId="2155436986" sldId="272"/>
            <ac:spMk id="192" creationId="{00000000-0000-0000-0000-000000000000}"/>
          </ac:spMkLst>
        </pc:spChg>
        <pc:picChg chg="add mod">
          <ac:chgData name="George Jerabek" userId="8cc9079e07090930" providerId="LiveId" clId="{31AE0A0D-492F-4975-9A41-2CCE02C77A57}" dt="2023-11-14T10:54:04.714" v="303" actId="14100"/>
          <ac:picMkLst>
            <pc:docMk/>
            <pc:sldMk cId="2155436986" sldId="272"/>
            <ac:picMk id="2050" creationId="{FB639559-A7CA-0955-3DDB-C325D33DD817}"/>
          </ac:picMkLst>
        </pc:picChg>
      </pc:sldChg>
      <pc:sldChg chg="del mod modShow">
        <pc:chgData name="George Jerabek" userId="8cc9079e07090930" providerId="LiveId" clId="{31AE0A0D-492F-4975-9A41-2CCE02C77A57}" dt="2023-11-14T10:43:22.611" v="292" actId="47"/>
        <pc:sldMkLst>
          <pc:docMk/>
          <pc:sldMk cId="3465447821" sldId="272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216000" y="812520"/>
            <a:ext cx="7127280" cy="4008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r>
              <a:rPr lang="hu-HU" sz="1800" b="0" strike="noStrike" spc="-1">
                <a:solidFill>
                  <a:srgbClr val="000000"/>
                </a:solidFill>
                <a:latin typeface="Arial"/>
              </a:rPr>
              <a:t>A dia áthelyezéséhez kattintson ide</a:t>
            </a:r>
          </a:p>
        </p:txBody>
      </p:sp>
      <p:sp>
        <p:nvSpPr>
          <p:cNvPr id="169" name="PlaceHolder 2"/>
          <p:cNvSpPr>
            <a:spLocks noGrp="1"/>
          </p:cNvSpPr>
          <p:nvPr>
            <p:ph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pPr marL="216000" indent="0">
              <a:buNone/>
            </a:pPr>
            <a:r>
              <a:rPr lang="hu-HU" sz="2000" b="0" strike="noStrike" spc="-1">
                <a:latin typeface="Arial"/>
              </a:rPr>
              <a:t>A jegyzetformátum szerkesztéséhez kattintson ide</a:t>
            </a:r>
          </a:p>
        </p:txBody>
      </p:sp>
      <p:sp>
        <p:nvSpPr>
          <p:cNvPr id="170" name="PlaceHolder 3"/>
          <p:cNvSpPr>
            <a:spLocks noGrp="1"/>
          </p:cNvSpPr>
          <p:nvPr>
            <p:ph type="hdr"/>
          </p:nvPr>
        </p:nvSpPr>
        <p:spPr>
          <a:xfrm>
            <a:off x="0" y="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pPr indent="0">
              <a:buNone/>
            </a:pPr>
            <a:r>
              <a:rPr lang="hu-HU" sz="1400" b="0" strike="noStrike" spc="-1">
                <a:latin typeface="Times New Roman"/>
              </a:rPr>
              <a:t>&lt;élőfej&gt;</a:t>
            </a:r>
          </a:p>
        </p:txBody>
      </p:sp>
      <p:sp>
        <p:nvSpPr>
          <p:cNvPr id="171" name="PlaceHolder 4"/>
          <p:cNvSpPr>
            <a:spLocks noGrp="1"/>
          </p:cNvSpPr>
          <p:nvPr>
            <p:ph type="dt" idx="1"/>
          </p:nvPr>
        </p:nvSpPr>
        <p:spPr>
          <a:xfrm>
            <a:off x="4278960" y="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 algn="r">
              <a:buNone/>
              <a:defRPr lang="hu-HU" sz="1400" b="0" strike="noStrike" spc="-1">
                <a:latin typeface="Times New Roman"/>
              </a:defRPr>
            </a:lvl1pPr>
          </a:lstStyle>
          <a:p>
            <a:pPr indent="0" algn="r">
              <a:buNone/>
            </a:pPr>
            <a:r>
              <a:rPr lang="hu-HU" sz="1400" b="0" strike="noStrike" spc="-1">
                <a:latin typeface="Times New Roman"/>
              </a:rPr>
              <a:t>&lt;dátum/idő&gt;</a:t>
            </a:r>
          </a:p>
        </p:txBody>
      </p:sp>
      <p:sp>
        <p:nvSpPr>
          <p:cNvPr id="172" name="PlaceHolder 5"/>
          <p:cNvSpPr>
            <a:spLocks noGrp="1"/>
          </p:cNvSpPr>
          <p:nvPr>
            <p:ph type="ftr" idx="2"/>
          </p:nvPr>
        </p:nvSpPr>
        <p:spPr>
          <a:xfrm>
            <a:off x="0" y="1015740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>
            <a:lvl1pPr indent="0">
              <a:buNone/>
              <a:defRPr lang="hu-HU" sz="1400" b="0" strike="noStrike" spc="-1">
                <a:latin typeface="Times New Roman"/>
              </a:defRPr>
            </a:lvl1pPr>
          </a:lstStyle>
          <a:p>
            <a:pPr indent="0">
              <a:buNone/>
            </a:pPr>
            <a:r>
              <a:rPr lang="hu-HU" sz="1400" b="0" strike="noStrike" spc="-1">
                <a:latin typeface="Times New Roman"/>
              </a:rPr>
              <a:t>&lt;élőláb&gt;</a:t>
            </a:r>
          </a:p>
        </p:txBody>
      </p:sp>
      <p:sp>
        <p:nvSpPr>
          <p:cNvPr id="173" name="PlaceHolder 6"/>
          <p:cNvSpPr>
            <a:spLocks noGrp="1"/>
          </p:cNvSpPr>
          <p:nvPr>
            <p:ph type="sldNum" idx="3"/>
          </p:nvPr>
        </p:nvSpPr>
        <p:spPr>
          <a:xfrm>
            <a:off x="4278960" y="1015740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>
            <a:lvl1pPr indent="0" algn="r">
              <a:buNone/>
              <a:defRPr lang="hu-HU" sz="1400" b="0" strike="noStrike" spc="-1">
                <a:latin typeface="Times New Roman"/>
              </a:defRPr>
            </a:lvl1pPr>
          </a:lstStyle>
          <a:p>
            <a:pPr indent="0" algn="r">
              <a:buNone/>
            </a:pPr>
            <a:fld id="{6D4903FC-C9DF-4A88-942B-57BC71F40C5E}" type="slidenum">
              <a:rPr lang="hu-HU" sz="1400" b="0" strike="noStrike" spc="-1">
                <a:latin typeface="Times New Roman"/>
              </a:rPr>
              <a:t>‹#›</a:t>
            </a:fld>
            <a:endParaRPr lang="hu-HU" sz="1400" b="0" strike="noStrike" spc="-1"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" name="TextShape 1"/>
          <p:cNvSpPr/>
          <p:nvPr/>
        </p:nvSpPr>
        <p:spPr>
          <a:xfrm>
            <a:off x="0" y="0"/>
            <a:ext cx="2972160" cy="4971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r>
              <a:rPr lang="hu-HU" sz="1200" b="1" strike="noStrike" spc="-1">
                <a:solidFill>
                  <a:srgbClr val="0D0147"/>
                </a:solidFill>
                <a:latin typeface="Tahoma"/>
                <a:ea typeface="+mn-ea"/>
              </a:rPr>
              <a:t>Információvédelem Menedzselése LVI. Szakmai Fórum</a:t>
            </a:r>
            <a:endParaRPr lang="hu-HU" sz="1200" b="0" strike="noStrike" spc="-1">
              <a:latin typeface="Arial"/>
            </a:endParaRPr>
          </a:p>
        </p:txBody>
      </p:sp>
      <p:sp>
        <p:nvSpPr>
          <p:cNvPr id="223" name="PlaceHolder 1"/>
          <p:cNvSpPr>
            <a:spLocks noGrp="1"/>
          </p:cNvSpPr>
          <p:nvPr>
            <p:ph type="body"/>
          </p:nvPr>
        </p:nvSpPr>
        <p:spPr>
          <a:xfrm>
            <a:off x="914040" y="4723920"/>
            <a:ext cx="5029560" cy="4475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pPr marL="216000" indent="0">
              <a:buNone/>
            </a:pPr>
            <a:endParaRPr lang="hu-HU" sz="2000" b="0" strike="noStrike" spc="-1">
              <a:latin typeface="Arial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" name="TextShape 1"/>
          <p:cNvSpPr/>
          <p:nvPr/>
        </p:nvSpPr>
        <p:spPr>
          <a:xfrm>
            <a:off x="0" y="0"/>
            <a:ext cx="2972160" cy="4971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r>
              <a:rPr lang="hu-HU" sz="1200" b="1" strike="noStrike" spc="-1">
                <a:solidFill>
                  <a:srgbClr val="0D0147"/>
                </a:solidFill>
                <a:latin typeface="Tahoma"/>
                <a:ea typeface="+mn-ea"/>
              </a:rPr>
              <a:t>Információvédelem Menedzselése LVI. Szakmai Fórum</a:t>
            </a:r>
            <a:endParaRPr lang="hu-HU" sz="1200" b="0" strike="noStrike" spc="-1">
              <a:latin typeface="Arial"/>
            </a:endParaRPr>
          </a:p>
        </p:txBody>
      </p:sp>
      <p:sp>
        <p:nvSpPr>
          <p:cNvPr id="225" name="PlaceHolder 1"/>
          <p:cNvSpPr>
            <a:spLocks noGrp="1"/>
          </p:cNvSpPr>
          <p:nvPr>
            <p:ph type="body"/>
          </p:nvPr>
        </p:nvSpPr>
        <p:spPr>
          <a:xfrm>
            <a:off x="914040" y="4723920"/>
            <a:ext cx="5029560" cy="4475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pPr marL="216000" indent="0">
              <a:buNone/>
            </a:pPr>
            <a:endParaRPr lang="hu-HU" sz="2000" b="0" strike="noStrike" spc="-1">
              <a:latin typeface="Arial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" name="TextShape 1"/>
          <p:cNvSpPr/>
          <p:nvPr/>
        </p:nvSpPr>
        <p:spPr>
          <a:xfrm>
            <a:off x="0" y="0"/>
            <a:ext cx="2972160" cy="4971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r>
              <a:rPr lang="hu-HU" sz="1200" b="1" strike="noStrike" spc="-1">
                <a:solidFill>
                  <a:srgbClr val="0D0147"/>
                </a:solidFill>
                <a:latin typeface="Tahoma"/>
                <a:ea typeface="+mn-ea"/>
              </a:rPr>
              <a:t>Információvédelem Menedzselése LVI. Szakmai Fórum</a:t>
            </a:r>
            <a:endParaRPr lang="hu-HU" sz="1200" b="0" strike="noStrike" spc="-1">
              <a:latin typeface="Arial"/>
            </a:endParaRPr>
          </a:p>
        </p:txBody>
      </p:sp>
      <p:sp>
        <p:nvSpPr>
          <p:cNvPr id="227" name="PlaceHolder 1"/>
          <p:cNvSpPr>
            <a:spLocks noGrp="1"/>
          </p:cNvSpPr>
          <p:nvPr>
            <p:ph type="body"/>
          </p:nvPr>
        </p:nvSpPr>
        <p:spPr>
          <a:xfrm>
            <a:off x="914040" y="4723920"/>
            <a:ext cx="5029560" cy="4475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pPr marL="216000" indent="0">
              <a:buNone/>
            </a:pPr>
            <a:endParaRPr lang="hu-HU" sz="2000" b="0" strike="noStrike" spc="-1">
              <a:latin typeface="Arial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" name="TextShape 1"/>
          <p:cNvSpPr/>
          <p:nvPr/>
        </p:nvSpPr>
        <p:spPr>
          <a:xfrm>
            <a:off x="0" y="0"/>
            <a:ext cx="2972160" cy="4971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r>
              <a:rPr lang="hu-HU" sz="1200" b="1" strike="noStrike" spc="-1">
                <a:solidFill>
                  <a:srgbClr val="0D0147"/>
                </a:solidFill>
                <a:latin typeface="Tahoma"/>
                <a:ea typeface="+mn-ea"/>
              </a:rPr>
              <a:t>Információvédelem Menedzselése LVI. Szakmai Fórum</a:t>
            </a:r>
            <a:endParaRPr lang="hu-HU" sz="1200" b="0" strike="noStrike" spc="-1">
              <a:latin typeface="Arial"/>
            </a:endParaRPr>
          </a:p>
        </p:txBody>
      </p:sp>
      <p:sp>
        <p:nvSpPr>
          <p:cNvPr id="232" name="PlaceHolder 1"/>
          <p:cNvSpPr>
            <a:spLocks noGrp="1"/>
          </p:cNvSpPr>
          <p:nvPr>
            <p:ph type="body"/>
          </p:nvPr>
        </p:nvSpPr>
        <p:spPr>
          <a:xfrm>
            <a:off x="914040" y="4723920"/>
            <a:ext cx="5029560" cy="4475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pPr marL="216000" indent="0">
              <a:buNone/>
            </a:pPr>
            <a:endParaRPr lang="hu-HU" sz="2000" b="0" strike="noStrike" spc="-1">
              <a:latin typeface="Arial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" name="TextShape 1"/>
          <p:cNvSpPr/>
          <p:nvPr/>
        </p:nvSpPr>
        <p:spPr>
          <a:xfrm>
            <a:off x="0" y="0"/>
            <a:ext cx="2972160" cy="4971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r>
              <a:rPr lang="hu-HU" sz="1200" b="1" strike="noStrike" spc="-1">
                <a:solidFill>
                  <a:srgbClr val="0D0147"/>
                </a:solidFill>
                <a:latin typeface="Tahoma"/>
                <a:ea typeface="+mn-ea"/>
              </a:rPr>
              <a:t>Információvédelem Menedzselése LVI. Szakmai Fórum</a:t>
            </a:r>
            <a:endParaRPr lang="hu-HU" sz="1200" b="0" strike="noStrike" spc="-1">
              <a:latin typeface="Arial"/>
            </a:endParaRPr>
          </a:p>
        </p:txBody>
      </p:sp>
      <p:sp>
        <p:nvSpPr>
          <p:cNvPr id="239" name="PlaceHolder 1"/>
          <p:cNvSpPr>
            <a:spLocks noGrp="1"/>
          </p:cNvSpPr>
          <p:nvPr>
            <p:ph type="body"/>
          </p:nvPr>
        </p:nvSpPr>
        <p:spPr>
          <a:xfrm>
            <a:off x="914040" y="4723920"/>
            <a:ext cx="5029560" cy="4475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pPr marL="216000" indent="0">
              <a:buNone/>
            </a:pPr>
            <a:endParaRPr lang="hu-HU" sz="2000" b="0" strike="noStrike" spc="-1">
              <a:latin typeface="Arial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" name="TextShape 1"/>
          <p:cNvSpPr/>
          <p:nvPr/>
        </p:nvSpPr>
        <p:spPr>
          <a:xfrm>
            <a:off x="0" y="0"/>
            <a:ext cx="2972160" cy="4971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r>
              <a:rPr lang="hu-HU" sz="1200" b="1" strike="noStrike" spc="-1">
                <a:solidFill>
                  <a:srgbClr val="0D0147"/>
                </a:solidFill>
                <a:latin typeface="Tahoma"/>
                <a:ea typeface="+mn-ea"/>
              </a:rPr>
              <a:t>Információvédelem Menedzselése LVI. Szakmai Fórum</a:t>
            </a:r>
            <a:endParaRPr lang="hu-HU" sz="1200" b="0" strike="noStrike" spc="-1">
              <a:latin typeface="Arial"/>
            </a:endParaRPr>
          </a:p>
        </p:txBody>
      </p:sp>
      <p:sp>
        <p:nvSpPr>
          <p:cNvPr id="239" name="PlaceHolder 1"/>
          <p:cNvSpPr>
            <a:spLocks noGrp="1"/>
          </p:cNvSpPr>
          <p:nvPr>
            <p:ph type="body"/>
          </p:nvPr>
        </p:nvSpPr>
        <p:spPr>
          <a:xfrm>
            <a:off x="914040" y="4723920"/>
            <a:ext cx="5029560" cy="4475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pPr marL="216000" indent="0">
              <a:buNone/>
            </a:pPr>
            <a:endParaRPr lang="hu-HU" sz="2000" b="0" strike="noStrike" spc="-1"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21762356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" name="TextShape 1"/>
          <p:cNvSpPr/>
          <p:nvPr/>
        </p:nvSpPr>
        <p:spPr>
          <a:xfrm>
            <a:off x="0" y="0"/>
            <a:ext cx="2972160" cy="4971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r>
              <a:rPr lang="hu-HU" sz="1200" b="1" strike="noStrike" spc="-1">
                <a:solidFill>
                  <a:srgbClr val="0D0147"/>
                </a:solidFill>
                <a:latin typeface="Tahoma"/>
                <a:ea typeface="+mn-ea"/>
              </a:rPr>
              <a:t>Információvédelem Menedzselése LVI. Szakmai Fórum</a:t>
            </a:r>
            <a:endParaRPr lang="hu-HU" sz="1200" b="0" strike="noStrike" spc="-1">
              <a:latin typeface="Arial"/>
            </a:endParaRPr>
          </a:p>
        </p:txBody>
      </p:sp>
      <p:sp>
        <p:nvSpPr>
          <p:cNvPr id="239" name="PlaceHolder 1"/>
          <p:cNvSpPr>
            <a:spLocks noGrp="1"/>
          </p:cNvSpPr>
          <p:nvPr>
            <p:ph type="body"/>
          </p:nvPr>
        </p:nvSpPr>
        <p:spPr>
          <a:xfrm>
            <a:off x="914040" y="4723920"/>
            <a:ext cx="5029560" cy="4475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pPr marL="216000" indent="0">
              <a:buNone/>
            </a:pPr>
            <a:endParaRPr lang="hu-HU" sz="2000" b="0" strike="noStrike" spc="-1"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744222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" name="TextShape 1"/>
          <p:cNvSpPr/>
          <p:nvPr/>
        </p:nvSpPr>
        <p:spPr>
          <a:xfrm>
            <a:off x="0" y="0"/>
            <a:ext cx="2972160" cy="4971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r>
              <a:rPr lang="hu-HU" sz="1200" b="1" strike="noStrike" spc="-1">
                <a:solidFill>
                  <a:srgbClr val="0D0147"/>
                </a:solidFill>
                <a:latin typeface="Tahoma"/>
                <a:ea typeface="+mn-ea"/>
              </a:rPr>
              <a:t>Információvédelem Menedzselése LVI. Szakmai Fórum</a:t>
            </a:r>
            <a:endParaRPr lang="hu-HU" sz="1200" b="0" strike="noStrike" spc="-1">
              <a:latin typeface="Arial"/>
            </a:endParaRPr>
          </a:p>
        </p:txBody>
      </p:sp>
      <p:sp>
        <p:nvSpPr>
          <p:cNvPr id="241" name="PlaceHolder 1"/>
          <p:cNvSpPr>
            <a:spLocks noGrp="1"/>
          </p:cNvSpPr>
          <p:nvPr>
            <p:ph type="body"/>
          </p:nvPr>
        </p:nvSpPr>
        <p:spPr>
          <a:xfrm>
            <a:off x="914040" y="4723920"/>
            <a:ext cx="5029560" cy="4475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pPr marL="216000" indent="0">
              <a:buNone/>
            </a:pPr>
            <a:endParaRPr lang="hu-HU" sz="2000" b="0" strike="noStrike" spc="-1">
              <a:latin typeface="Arial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2" name="TextShape 1"/>
          <p:cNvSpPr/>
          <p:nvPr/>
        </p:nvSpPr>
        <p:spPr>
          <a:xfrm>
            <a:off x="0" y="0"/>
            <a:ext cx="2972160" cy="4971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r>
              <a:rPr lang="hu-HU" sz="1200" b="1" strike="noStrike" spc="-1">
                <a:solidFill>
                  <a:srgbClr val="0D0147"/>
                </a:solidFill>
                <a:latin typeface="Tahoma"/>
                <a:ea typeface="+mn-ea"/>
              </a:rPr>
              <a:t>Információvédelem Menedzselése LVI. Szakmai Fórum</a:t>
            </a:r>
            <a:endParaRPr lang="hu-HU" sz="1200" b="0" strike="noStrike" spc="-1">
              <a:latin typeface="Arial"/>
            </a:endParaRPr>
          </a:p>
        </p:txBody>
      </p:sp>
      <p:sp>
        <p:nvSpPr>
          <p:cNvPr id="243" name="PlaceHolder 1"/>
          <p:cNvSpPr>
            <a:spLocks noGrp="1"/>
          </p:cNvSpPr>
          <p:nvPr>
            <p:ph type="body"/>
          </p:nvPr>
        </p:nvSpPr>
        <p:spPr>
          <a:xfrm>
            <a:off x="914040" y="4723920"/>
            <a:ext cx="5029560" cy="4475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pPr marL="216000" indent="0">
              <a:buNone/>
            </a:pPr>
            <a:endParaRPr lang="hu-HU" sz="2000" b="0" strike="noStrike" spc="-1">
              <a:latin typeface="Arial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hu-H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8" name="PlaceHolder 2"/>
          <p:cNvSpPr>
            <a:spLocks noGrp="1"/>
          </p:cNvSpPr>
          <p:nvPr>
            <p:ph/>
          </p:nvPr>
        </p:nvSpPr>
        <p:spPr>
          <a:xfrm>
            <a:off x="495000" y="1604520"/>
            <a:ext cx="89150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hu-H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9" name="PlaceHolder 3"/>
          <p:cNvSpPr>
            <a:spLocks noGrp="1"/>
          </p:cNvSpPr>
          <p:nvPr>
            <p:ph/>
          </p:nvPr>
        </p:nvSpPr>
        <p:spPr>
          <a:xfrm>
            <a:off x="495000" y="3682080"/>
            <a:ext cx="89150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hu-HU" sz="18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hu-H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1" name="PlaceHolder 2"/>
          <p:cNvSpPr>
            <a:spLocks noGrp="1"/>
          </p:cNvSpPr>
          <p:nvPr>
            <p:ph/>
          </p:nvPr>
        </p:nvSpPr>
        <p:spPr>
          <a:xfrm>
            <a:off x="495000" y="1604520"/>
            <a:ext cx="43502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hu-H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2" name="PlaceHolder 3"/>
          <p:cNvSpPr>
            <a:spLocks noGrp="1"/>
          </p:cNvSpPr>
          <p:nvPr>
            <p:ph/>
          </p:nvPr>
        </p:nvSpPr>
        <p:spPr>
          <a:xfrm>
            <a:off x="5063040" y="1604520"/>
            <a:ext cx="43502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hu-H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3" name="PlaceHolder 4"/>
          <p:cNvSpPr>
            <a:spLocks noGrp="1"/>
          </p:cNvSpPr>
          <p:nvPr>
            <p:ph/>
          </p:nvPr>
        </p:nvSpPr>
        <p:spPr>
          <a:xfrm>
            <a:off x="495000" y="3682080"/>
            <a:ext cx="43502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hu-H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4" name="PlaceHolder 5"/>
          <p:cNvSpPr>
            <a:spLocks noGrp="1"/>
          </p:cNvSpPr>
          <p:nvPr>
            <p:ph/>
          </p:nvPr>
        </p:nvSpPr>
        <p:spPr>
          <a:xfrm>
            <a:off x="5063040" y="3682080"/>
            <a:ext cx="43502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hu-HU" sz="18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hu-H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6" name="PlaceHolder 2"/>
          <p:cNvSpPr>
            <a:spLocks noGrp="1"/>
          </p:cNvSpPr>
          <p:nvPr>
            <p:ph/>
          </p:nvPr>
        </p:nvSpPr>
        <p:spPr>
          <a:xfrm>
            <a:off x="495000" y="1604520"/>
            <a:ext cx="2870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hu-H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7" name="PlaceHolder 3"/>
          <p:cNvSpPr>
            <a:spLocks noGrp="1"/>
          </p:cNvSpPr>
          <p:nvPr>
            <p:ph/>
          </p:nvPr>
        </p:nvSpPr>
        <p:spPr>
          <a:xfrm>
            <a:off x="3509280" y="1604520"/>
            <a:ext cx="2870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hu-H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8" name="PlaceHolder 4"/>
          <p:cNvSpPr>
            <a:spLocks noGrp="1"/>
          </p:cNvSpPr>
          <p:nvPr>
            <p:ph/>
          </p:nvPr>
        </p:nvSpPr>
        <p:spPr>
          <a:xfrm>
            <a:off x="6523200" y="1604520"/>
            <a:ext cx="2870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hu-H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9" name="PlaceHolder 5"/>
          <p:cNvSpPr>
            <a:spLocks noGrp="1"/>
          </p:cNvSpPr>
          <p:nvPr>
            <p:ph/>
          </p:nvPr>
        </p:nvSpPr>
        <p:spPr>
          <a:xfrm>
            <a:off x="495000" y="3682080"/>
            <a:ext cx="2870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hu-H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0" name="PlaceHolder 6"/>
          <p:cNvSpPr>
            <a:spLocks noGrp="1"/>
          </p:cNvSpPr>
          <p:nvPr>
            <p:ph/>
          </p:nvPr>
        </p:nvSpPr>
        <p:spPr>
          <a:xfrm>
            <a:off x="3509280" y="3682080"/>
            <a:ext cx="2870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hu-H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1" name="PlaceHolder 7"/>
          <p:cNvSpPr>
            <a:spLocks noGrp="1"/>
          </p:cNvSpPr>
          <p:nvPr>
            <p:ph/>
          </p:nvPr>
        </p:nvSpPr>
        <p:spPr>
          <a:xfrm>
            <a:off x="6523200" y="3682080"/>
            <a:ext cx="2870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hu-HU" sz="18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hu-H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9" name="PlaceHolder 2"/>
          <p:cNvSpPr>
            <a:spLocks noGrp="1"/>
          </p:cNvSpPr>
          <p:nvPr>
            <p:ph type="subTitle"/>
          </p:nvPr>
        </p:nvSpPr>
        <p:spPr>
          <a:xfrm>
            <a:off x="495000" y="1604520"/>
            <a:ext cx="89150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hu-H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hu-H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1" name="PlaceHolder 2"/>
          <p:cNvSpPr>
            <a:spLocks noGrp="1"/>
          </p:cNvSpPr>
          <p:nvPr>
            <p:ph/>
          </p:nvPr>
        </p:nvSpPr>
        <p:spPr>
          <a:xfrm>
            <a:off x="495000" y="1604520"/>
            <a:ext cx="89150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hu-HU" sz="18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hu-H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3" name="PlaceHolder 2"/>
          <p:cNvSpPr>
            <a:spLocks noGrp="1"/>
          </p:cNvSpPr>
          <p:nvPr>
            <p:ph/>
          </p:nvPr>
        </p:nvSpPr>
        <p:spPr>
          <a:xfrm>
            <a:off x="495000" y="1604520"/>
            <a:ext cx="43502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hu-H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4" name="PlaceHolder 3"/>
          <p:cNvSpPr>
            <a:spLocks noGrp="1"/>
          </p:cNvSpPr>
          <p:nvPr>
            <p:ph/>
          </p:nvPr>
        </p:nvSpPr>
        <p:spPr>
          <a:xfrm>
            <a:off x="5063040" y="1604520"/>
            <a:ext cx="43502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hu-HU" sz="18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hu-HU" sz="18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PlaceHolder 1"/>
          <p:cNvSpPr>
            <a:spLocks noGrp="1"/>
          </p:cNvSpPr>
          <p:nvPr>
            <p:ph type="subTitle"/>
          </p:nvPr>
        </p:nvSpPr>
        <p:spPr>
          <a:xfrm>
            <a:off x="495000" y="273600"/>
            <a:ext cx="8915040" cy="5307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/>
            <a:endParaRPr lang="hu-H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hu-H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8" name="PlaceHolder 2"/>
          <p:cNvSpPr>
            <a:spLocks noGrp="1"/>
          </p:cNvSpPr>
          <p:nvPr>
            <p:ph/>
          </p:nvPr>
        </p:nvSpPr>
        <p:spPr>
          <a:xfrm>
            <a:off x="495000" y="1604520"/>
            <a:ext cx="43502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hu-H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9" name="PlaceHolder 3"/>
          <p:cNvSpPr>
            <a:spLocks noGrp="1"/>
          </p:cNvSpPr>
          <p:nvPr>
            <p:ph/>
          </p:nvPr>
        </p:nvSpPr>
        <p:spPr>
          <a:xfrm>
            <a:off x="5063040" y="1604520"/>
            <a:ext cx="43502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hu-H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0" name="PlaceHolder 4"/>
          <p:cNvSpPr>
            <a:spLocks noGrp="1"/>
          </p:cNvSpPr>
          <p:nvPr>
            <p:ph/>
          </p:nvPr>
        </p:nvSpPr>
        <p:spPr>
          <a:xfrm>
            <a:off x="495000" y="3682080"/>
            <a:ext cx="43502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hu-HU" sz="18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hu-H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7" name="PlaceHolder 2"/>
          <p:cNvSpPr>
            <a:spLocks noGrp="1"/>
          </p:cNvSpPr>
          <p:nvPr>
            <p:ph type="subTitle"/>
          </p:nvPr>
        </p:nvSpPr>
        <p:spPr>
          <a:xfrm>
            <a:off x="495000" y="1604520"/>
            <a:ext cx="89150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hu-H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hu-H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2" name="PlaceHolder 2"/>
          <p:cNvSpPr>
            <a:spLocks noGrp="1"/>
          </p:cNvSpPr>
          <p:nvPr>
            <p:ph/>
          </p:nvPr>
        </p:nvSpPr>
        <p:spPr>
          <a:xfrm>
            <a:off x="495000" y="1604520"/>
            <a:ext cx="43502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hu-H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3" name="PlaceHolder 3"/>
          <p:cNvSpPr>
            <a:spLocks noGrp="1"/>
          </p:cNvSpPr>
          <p:nvPr>
            <p:ph/>
          </p:nvPr>
        </p:nvSpPr>
        <p:spPr>
          <a:xfrm>
            <a:off x="5063040" y="1604520"/>
            <a:ext cx="43502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hu-H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4" name="PlaceHolder 4"/>
          <p:cNvSpPr>
            <a:spLocks noGrp="1"/>
          </p:cNvSpPr>
          <p:nvPr>
            <p:ph/>
          </p:nvPr>
        </p:nvSpPr>
        <p:spPr>
          <a:xfrm>
            <a:off x="5063040" y="3682080"/>
            <a:ext cx="43502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hu-HU" sz="18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hu-H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6" name="PlaceHolder 2"/>
          <p:cNvSpPr>
            <a:spLocks noGrp="1"/>
          </p:cNvSpPr>
          <p:nvPr>
            <p:ph/>
          </p:nvPr>
        </p:nvSpPr>
        <p:spPr>
          <a:xfrm>
            <a:off x="495000" y="1604520"/>
            <a:ext cx="43502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hu-H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7" name="PlaceHolder 3"/>
          <p:cNvSpPr>
            <a:spLocks noGrp="1"/>
          </p:cNvSpPr>
          <p:nvPr>
            <p:ph/>
          </p:nvPr>
        </p:nvSpPr>
        <p:spPr>
          <a:xfrm>
            <a:off x="5063040" y="1604520"/>
            <a:ext cx="43502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hu-H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8" name="PlaceHolder 4"/>
          <p:cNvSpPr>
            <a:spLocks noGrp="1"/>
          </p:cNvSpPr>
          <p:nvPr>
            <p:ph/>
          </p:nvPr>
        </p:nvSpPr>
        <p:spPr>
          <a:xfrm>
            <a:off x="495000" y="3682080"/>
            <a:ext cx="89150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hu-HU" sz="18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hu-H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70" name="PlaceHolder 2"/>
          <p:cNvSpPr>
            <a:spLocks noGrp="1"/>
          </p:cNvSpPr>
          <p:nvPr>
            <p:ph/>
          </p:nvPr>
        </p:nvSpPr>
        <p:spPr>
          <a:xfrm>
            <a:off x="495000" y="1604520"/>
            <a:ext cx="89150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hu-H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71" name="PlaceHolder 3"/>
          <p:cNvSpPr>
            <a:spLocks noGrp="1"/>
          </p:cNvSpPr>
          <p:nvPr>
            <p:ph/>
          </p:nvPr>
        </p:nvSpPr>
        <p:spPr>
          <a:xfrm>
            <a:off x="495000" y="3682080"/>
            <a:ext cx="89150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hu-HU" sz="18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hu-H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73" name="PlaceHolder 2"/>
          <p:cNvSpPr>
            <a:spLocks noGrp="1"/>
          </p:cNvSpPr>
          <p:nvPr>
            <p:ph/>
          </p:nvPr>
        </p:nvSpPr>
        <p:spPr>
          <a:xfrm>
            <a:off x="495000" y="1604520"/>
            <a:ext cx="43502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hu-H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74" name="PlaceHolder 3"/>
          <p:cNvSpPr>
            <a:spLocks noGrp="1"/>
          </p:cNvSpPr>
          <p:nvPr>
            <p:ph/>
          </p:nvPr>
        </p:nvSpPr>
        <p:spPr>
          <a:xfrm>
            <a:off x="5063040" y="1604520"/>
            <a:ext cx="43502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hu-H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75" name="PlaceHolder 4"/>
          <p:cNvSpPr>
            <a:spLocks noGrp="1"/>
          </p:cNvSpPr>
          <p:nvPr>
            <p:ph/>
          </p:nvPr>
        </p:nvSpPr>
        <p:spPr>
          <a:xfrm>
            <a:off x="495000" y="3682080"/>
            <a:ext cx="43502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hu-H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76" name="PlaceHolder 5"/>
          <p:cNvSpPr>
            <a:spLocks noGrp="1"/>
          </p:cNvSpPr>
          <p:nvPr>
            <p:ph/>
          </p:nvPr>
        </p:nvSpPr>
        <p:spPr>
          <a:xfrm>
            <a:off x="5063040" y="3682080"/>
            <a:ext cx="43502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hu-HU" sz="18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hu-H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78" name="PlaceHolder 2"/>
          <p:cNvSpPr>
            <a:spLocks noGrp="1"/>
          </p:cNvSpPr>
          <p:nvPr>
            <p:ph/>
          </p:nvPr>
        </p:nvSpPr>
        <p:spPr>
          <a:xfrm>
            <a:off x="495000" y="1604520"/>
            <a:ext cx="2870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hu-H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79" name="PlaceHolder 3"/>
          <p:cNvSpPr>
            <a:spLocks noGrp="1"/>
          </p:cNvSpPr>
          <p:nvPr>
            <p:ph/>
          </p:nvPr>
        </p:nvSpPr>
        <p:spPr>
          <a:xfrm>
            <a:off x="3509280" y="1604520"/>
            <a:ext cx="2870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hu-H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80" name="PlaceHolder 4"/>
          <p:cNvSpPr>
            <a:spLocks noGrp="1"/>
          </p:cNvSpPr>
          <p:nvPr>
            <p:ph/>
          </p:nvPr>
        </p:nvSpPr>
        <p:spPr>
          <a:xfrm>
            <a:off x="6523200" y="1604520"/>
            <a:ext cx="2870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hu-H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81" name="PlaceHolder 5"/>
          <p:cNvSpPr>
            <a:spLocks noGrp="1"/>
          </p:cNvSpPr>
          <p:nvPr>
            <p:ph/>
          </p:nvPr>
        </p:nvSpPr>
        <p:spPr>
          <a:xfrm>
            <a:off x="495000" y="3682080"/>
            <a:ext cx="2870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hu-H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82" name="PlaceHolder 6"/>
          <p:cNvSpPr>
            <a:spLocks noGrp="1"/>
          </p:cNvSpPr>
          <p:nvPr>
            <p:ph/>
          </p:nvPr>
        </p:nvSpPr>
        <p:spPr>
          <a:xfrm>
            <a:off x="3509280" y="3682080"/>
            <a:ext cx="2870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hu-H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83" name="PlaceHolder 7"/>
          <p:cNvSpPr>
            <a:spLocks noGrp="1"/>
          </p:cNvSpPr>
          <p:nvPr>
            <p:ph/>
          </p:nvPr>
        </p:nvSpPr>
        <p:spPr>
          <a:xfrm>
            <a:off x="6523200" y="3682080"/>
            <a:ext cx="2870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hu-HU" sz="18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hu-H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91" name="PlaceHolder 2"/>
          <p:cNvSpPr>
            <a:spLocks noGrp="1"/>
          </p:cNvSpPr>
          <p:nvPr>
            <p:ph type="subTitle"/>
          </p:nvPr>
        </p:nvSpPr>
        <p:spPr>
          <a:xfrm>
            <a:off x="495000" y="1604520"/>
            <a:ext cx="89150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hu-H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hu-H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93" name="PlaceHolder 2"/>
          <p:cNvSpPr>
            <a:spLocks noGrp="1"/>
          </p:cNvSpPr>
          <p:nvPr>
            <p:ph/>
          </p:nvPr>
        </p:nvSpPr>
        <p:spPr>
          <a:xfrm>
            <a:off x="495000" y="1604520"/>
            <a:ext cx="89150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hu-HU" sz="18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hu-H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95" name="PlaceHolder 2"/>
          <p:cNvSpPr>
            <a:spLocks noGrp="1"/>
          </p:cNvSpPr>
          <p:nvPr>
            <p:ph/>
          </p:nvPr>
        </p:nvSpPr>
        <p:spPr>
          <a:xfrm>
            <a:off x="495000" y="1604520"/>
            <a:ext cx="43502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hu-H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96" name="PlaceHolder 3"/>
          <p:cNvSpPr>
            <a:spLocks noGrp="1"/>
          </p:cNvSpPr>
          <p:nvPr>
            <p:ph/>
          </p:nvPr>
        </p:nvSpPr>
        <p:spPr>
          <a:xfrm>
            <a:off x="5063040" y="1604520"/>
            <a:ext cx="43502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hu-HU" sz="18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hu-HU" sz="18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hu-H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9" name="PlaceHolder 2"/>
          <p:cNvSpPr>
            <a:spLocks noGrp="1"/>
          </p:cNvSpPr>
          <p:nvPr>
            <p:ph/>
          </p:nvPr>
        </p:nvSpPr>
        <p:spPr>
          <a:xfrm>
            <a:off x="495000" y="1604520"/>
            <a:ext cx="89150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hu-HU" sz="18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PlaceHolder 1"/>
          <p:cNvSpPr>
            <a:spLocks noGrp="1"/>
          </p:cNvSpPr>
          <p:nvPr>
            <p:ph type="subTitle"/>
          </p:nvPr>
        </p:nvSpPr>
        <p:spPr>
          <a:xfrm>
            <a:off x="495000" y="273600"/>
            <a:ext cx="8915040" cy="5307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/>
            <a:endParaRPr lang="hu-H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hu-H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0" name="PlaceHolder 2"/>
          <p:cNvSpPr>
            <a:spLocks noGrp="1"/>
          </p:cNvSpPr>
          <p:nvPr>
            <p:ph/>
          </p:nvPr>
        </p:nvSpPr>
        <p:spPr>
          <a:xfrm>
            <a:off x="495000" y="1604520"/>
            <a:ext cx="43502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hu-H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1" name="PlaceHolder 3"/>
          <p:cNvSpPr>
            <a:spLocks noGrp="1"/>
          </p:cNvSpPr>
          <p:nvPr>
            <p:ph/>
          </p:nvPr>
        </p:nvSpPr>
        <p:spPr>
          <a:xfrm>
            <a:off x="5063040" y="1604520"/>
            <a:ext cx="43502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hu-H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2" name="PlaceHolder 4"/>
          <p:cNvSpPr>
            <a:spLocks noGrp="1"/>
          </p:cNvSpPr>
          <p:nvPr>
            <p:ph/>
          </p:nvPr>
        </p:nvSpPr>
        <p:spPr>
          <a:xfrm>
            <a:off x="495000" y="3682080"/>
            <a:ext cx="43502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hu-HU" sz="18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hu-H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4" name="PlaceHolder 2"/>
          <p:cNvSpPr>
            <a:spLocks noGrp="1"/>
          </p:cNvSpPr>
          <p:nvPr>
            <p:ph/>
          </p:nvPr>
        </p:nvSpPr>
        <p:spPr>
          <a:xfrm>
            <a:off x="495000" y="1604520"/>
            <a:ext cx="43502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hu-H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5" name="PlaceHolder 3"/>
          <p:cNvSpPr>
            <a:spLocks noGrp="1"/>
          </p:cNvSpPr>
          <p:nvPr>
            <p:ph/>
          </p:nvPr>
        </p:nvSpPr>
        <p:spPr>
          <a:xfrm>
            <a:off x="5063040" y="1604520"/>
            <a:ext cx="43502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hu-H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6" name="PlaceHolder 4"/>
          <p:cNvSpPr>
            <a:spLocks noGrp="1"/>
          </p:cNvSpPr>
          <p:nvPr>
            <p:ph/>
          </p:nvPr>
        </p:nvSpPr>
        <p:spPr>
          <a:xfrm>
            <a:off x="5063040" y="3682080"/>
            <a:ext cx="43502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hu-HU" sz="18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hu-H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8" name="PlaceHolder 2"/>
          <p:cNvSpPr>
            <a:spLocks noGrp="1"/>
          </p:cNvSpPr>
          <p:nvPr>
            <p:ph/>
          </p:nvPr>
        </p:nvSpPr>
        <p:spPr>
          <a:xfrm>
            <a:off x="495000" y="1604520"/>
            <a:ext cx="43502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hu-H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9" name="PlaceHolder 3"/>
          <p:cNvSpPr>
            <a:spLocks noGrp="1"/>
          </p:cNvSpPr>
          <p:nvPr>
            <p:ph/>
          </p:nvPr>
        </p:nvSpPr>
        <p:spPr>
          <a:xfrm>
            <a:off x="5063040" y="1604520"/>
            <a:ext cx="43502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hu-H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0" name="PlaceHolder 4"/>
          <p:cNvSpPr>
            <a:spLocks noGrp="1"/>
          </p:cNvSpPr>
          <p:nvPr>
            <p:ph/>
          </p:nvPr>
        </p:nvSpPr>
        <p:spPr>
          <a:xfrm>
            <a:off x="495000" y="3682080"/>
            <a:ext cx="89150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hu-HU" sz="18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hu-H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2" name="PlaceHolder 2"/>
          <p:cNvSpPr>
            <a:spLocks noGrp="1"/>
          </p:cNvSpPr>
          <p:nvPr>
            <p:ph/>
          </p:nvPr>
        </p:nvSpPr>
        <p:spPr>
          <a:xfrm>
            <a:off x="495000" y="1604520"/>
            <a:ext cx="89150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hu-H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3" name="PlaceHolder 3"/>
          <p:cNvSpPr>
            <a:spLocks noGrp="1"/>
          </p:cNvSpPr>
          <p:nvPr>
            <p:ph/>
          </p:nvPr>
        </p:nvSpPr>
        <p:spPr>
          <a:xfrm>
            <a:off x="495000" y="3682080"/>
            <a:ext cx="89150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hu-HU" sz="18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hu-H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5" name="PlaceHolder 2"/>
          <p:cNvSpPr>
            <a:spLocks noGrp="1"/>
          </p:cNvSpPr>
          <p:nvPr>
            <p:ph/>
          </p:nvPr>
        </p:nvSpPr>
        <p:spPr>
          <a:xfrm>
            <a:off x="495000" y="1604520"/>
            <a:ext cx="43502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hu-H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6" name="PlaceHolder 3"/>
          <p:cNvSpPr>
            <a:spLocks noGrp="1"/>
          </p:cNvSpPr>
          <p:nvPr>
            <p:ph/>
          </p:nvPr>
        </p:nvSpPr>
        <p:spPr>
          <a:xfrm>
            <a:off x="5063040" y="1604520"/>
            <a:ext cx="43502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hu-H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7" name="PlaceHolder 4"/>
          <p:cNvSpPr>
            <a:spLocks noGrp="1"/>
          </p:cNvSpPr>
          <p:nvPr>
            <p:ph/>
          </p:nvPr>
        </p:nvSpPr>
        <p:spPr>
          <a:xfrm>
            <a:off x="495000" y="3682080"/>
            <a:ext cx="43502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hu-H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8" name="PlaceHolder 5"/>
          <p:cNvSpPr>
            <a:spLocks noGrp="1"/>
          </p:cNvSpPr>
          <p:nvPr>
            <p:ph/>
          </p:nvPr>
        </p:nvSpPr>
        <p:spPr>
          <a:xfrm>
            <a:off x="5063040" y="3682080"/>
            <a:ext cx="43502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hu-HU" sz="18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hu-H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0" name="PlaceHolder 2"/>
          <p:cNvSpPr>
            <a:spLocks noGrp="1"/>
          </p:cNvSpPr>
          <p:nvPr>
            <p:ph/>
          </p:nvPr>
        </p:nvSpPr>
        <p:spPr>
          <a:xfrm>
            <a:off x="495000" y="1604520"/>
            <a:ext cx="2870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hu-H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1" name="PlaceHolder 3"/>
          <p:cNvSpPr>
            <a:spLocks noGrp="1"/>
          </p:cNvSpPr>
          <p:nvPr>
            <p:ph/>
          </p:nvPr>
        </p:nvSpPr>
        <p:spPr>
          <a:xfrm>
            <a:off x="3509280" y="1604520"/>
            <a:ext cx="2870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hu-H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2" name="PlaceHolder 4"/>
          <p:cNvSpPr>
            <a:spLocks noGrp="1"/>
          </p:cNvSpPr>
          <p:nvPr>
            <p:ph/>
          </p:nvPr>
        </p:nvSpPr>
        <p:spPr>
          <a:xfrm>
            <a:off x="6523200" y="1604520"/>
            <a:ext cx="2870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hu-H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3" name="PlaceHolder 5"/>
          <p:cNvSpPr>
            <a:spLocks noGrp="1"/>
          </p:cNvSpPr>
          <p:nvPr>
            <p:ph/>
          </p:nvPr>
        </p:nvSpPr>
        <p:spPr>
          <a:xfrm>
            <a:off x="495000" y="3682080"/>
            <a:ext cx="2870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hu-H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4" name="PlaceHolder 6"/>
          <p:cNvSpPr>
            <a:spLocks noGrp="1"/>
          </p:cNvSpPr>
          <p:nvPr>
            <p:ph/>
          </p:nvPr>
        </p:nvSpPr>
        <p:spPr>
          <a:xfrm>
            <a:off x="3509280" y="3682080"/>
            <a:ext cx="2870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hu-H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5" name="PlaceHolder 7"/>
          <p:cNvSpPr>
            <a:spLocks noGrp="1"/>
          </p:cNvSpPr>
          <p:nvPr>
            <p:ph/>
          </p:nvPr>
        </p:nvSpPr>
        <p:spPr>
          <a:xfrm>
            <a:off x="6523200" y="3682080"/>
            <a:ext cx="2870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hu-HU" sz="18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hu-H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33" name="PlaceHolder 2"/>
          <p:cNvSpPr>
            <a:spLocks noGrp="1"/>
          </p:cNvSpPr>
          <p:nvPr>
            <p:ph type="subTitle"/>
          </p:nvPr>
        </p:nvSpPr>
        <p:spPr>
          <a:xfrm>
            <a:off x="495000" y="1604520"/>
            <a:ext cx="89150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hu-H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hu-H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35" name="PlaceHolder 2"/>
          <p:cNvSpPr>
            <a:spLocks noGrp="1"/>
          </p:cNvSpPr>
          <p:nvPr>
            <p:ph/>
          </p:nvPr>
        </p:nvSpPr>
        <p:spPr>
          <a:xfrm>
            <a:off x="495000" y="1604520"/>
            <a:ext cx="89150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hu-HU" sz="18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hu-H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" name="PlaceHolder 2"/>
          <p:cNvSpPr>
            <a:spLocks noGrp="1"/>
          </p:cNvSpPr>
          <p:nvPr>
            <p:ph/>
          </p:nvPr>
        </p:nvSpPr>
        <p:spPr>
          <a:xfrm>
            <a:off x="495000" y="1604520"/>
            <a:ext cx="43502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hu-H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" name="PlaceHolder 3"/>
          <p:cNvSpPr>
            <a:spLocks noGrp="1"/>
          </p:cNvSpPr>
          <p:nvPr>
            <p:ph/>
          </p:nvPr>
        </p:nvSpPr>
        <p:spPr>
          <a:xfrm>
            <a:off x="5063040" y="1604520"/>
            <a:ext cx="43502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hu-HU" sz="18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hu-H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37" name="PlaceHolder 2"/>
          <p:cNvSpPr>
            <a:spLocks noGrp="1"/>
          </p:cNvSpPr>
          <p:nvPr>
            <p:ph/>
          </p:nvPr>
        </p:nvSpPr>
        <p:spPr>
          <a:xfrm>
            <a:off x="495000" y="1604520"/>
            <a:ext cx="43502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hu-H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38" name="PlaceHolder 3"/>
          <p:cNvSpPr>
            <a:spLocks noGrp="1"/>
          </p:cNvSpPr>
          <p:nvPr>
            <p:ph/>
          </p:nvPr>
        </p:nvSpPr>
        <p:spPr>
          <a:xfrm>
            <a:off x="5063040" y="1604520"/>
            <a:ext cx="43502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hu-HU" sz="18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hu-HU" sz="18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PlaceHolder 1"/>
          <p:cNvSpPr>
            <a:spLocks noGrp="1"/>
          </p:cNvSpPr>
          <p:nvPr>
            <p:ph type="subTitle"/>
          </p:nvPr>
        </p:nvSpPr>
        <p:spPr>
          <a:xfrm>
            <a:off x="495000" y="273600"/>
            <a:ext cx="8915040" cy="5307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/>
            <a:endParaRPr lang="hu-H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hu-H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42" name="PlaceHolder 2"/>
          <p:cNvSpPr>
            <a:spLocks noGrp="1"/>
          </p:cNvSpPr>
          <p:nvPr>
            <p:ph/>
          </p:nvPr>
        </p:nvSpPr>
        <p:spPr>
          <a:xfrm>
            <a:off x="495000" y="1604520"/>
            <a:ext cx="43502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hu-H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43" name="PlaceHolder 3"/>
          <p:cNvSpPr>
            <a:spLocks noGrp="1"/>
          </p:cNvSpPr>
          <p:nvPr>
            <p:ph/>
          </p:nvPr>
        </p:nvSpPr>
        <p:spPr>
          <a:xfrm>
            <a:off x="5063040" y="1604520"/>
            <a:ext cx="43502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hu-H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44" name="PlaceHolder 4"/>
          <p:cNvSpPr>
            <a:spLocks noGrp="1"/>
          </p:cNvSpPr>
          <p:nvPr>
            <p:ph/>
          </p:nvPr>
        </p:nvSpPr>
        <p:spPr>
          <a:xfrm>
            <a:off x="495000" y="3682080"/>
            <a:ext cx="43502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hu-HU" sz="18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hu-H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46" name="PlaceHolder 2"/>
          <p:cNvSpPr>
            <a:spLocks noGrp="1"/>
          </p:cNvSpPr>
          <p:nvPr>
            <p:ph/>
          </p:nvPr>
        </p:nvSpPr>
        <p:spPr>
          <a:xfrm>
            <a:off x="495000" y="1604520"/>
            <a:ext cx="43502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hu-H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47" name="PlaceHolder 3"/>
          <p:cNvSpPr>
            <a:spLocks noGrp="1"/>
          </p:cNvSpPr>
          <p:nvPr>
            <p:ph/>
          </p:nvPr>
        </p:nvSpPr>
        <p:spPr>
          <a:xfrm>
            <a:off x="5063040" y="1604520"/>
            <a:ext cx="43502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hu-H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48" name="PlaceHolder 4"/>
          <p:cNvSpPr>
            <a:spLocks noGrp="1"/>
          </p:cNvSpPr>
          <p:nvPr>
            <p:ph/>
          </p:nvPr>
        </p:nvSpPr>
        <p:spPr>
          <a:xfrm>
            <a:off x="5063040" y="3682080"/>
            <a:ext cx="43502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hu-HU" sz="18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hu-H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50" name="PlaceHolder 2"/>
          <p:cNvSpPr>
            <a:spLocks noGrp="1"/>
          </p:cNvSpPr>
          <p:nvPr>
            <p:ph/>
          </p:nvPr>
        </p:nvSpPr>
        <p:spPr>
          <a:xfrm>
            <a:off x="495000" y="1604520"/>
            <a:ext cx="43502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hu-H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51" name="PlaceHolder 3"/>
          <p:cNvSpPr>
            <a:spLocks noGrp="1"/>
          </p:cNvSpPr>
          <p:nvPr>
            <p:ph/>
          </p:nvPr>
        </p:nvSpPr>
        <p:spPr>
          <a:xfrm>
            <a:off x="5063040" y="1604520"/>
            <a:ext cx="43502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hu-H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52" name="PlaceHolder 4"/>
          <p:cNvSpPr>
            <a:spLocks noGrp="1"/>
          </p:cNvSpPr>
          <p:nvPr>
            <p:ph/>
          </p:nvPr>
        </p:nvSpPr>
        <p:spPr>
          <a:xfrm>
            <a:off x="495000" y="3682080"/>
            <a:ext cx="89150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hu-HU" sz="18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hu-H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54" name="PlaceHolder 2"/>
          <p:cNvSpPr>
            <a:spLocks noGrp="1"/>
          </p:cNvSpPr>
          <p:nvPr>
            <p:ph/>
          </p:nvPr>
        </p:nvSpPr>
        <p:spPr>
          <a:xfrm>
            <a:off x="495000" y="1604520"/>
            <a:ext cx="89150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hu-H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55" name="PlaceHolder 3"/>
          <p:cNvSpPr>
            <a:spLocks noGrp="1"/>
          </p:cNvSpPr>
          <p:nvPr>
            <p:ph/>
          </p:nvPr>
        </p:nvSpPr>
        <p:spPr>
          <a:xfrm>
            <a:off x="495000" y="3682080"/>
            <a:ext cx="89150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hu-HU" sz="18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hu-H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57" name="PlaceHolder 2"/>
          <p:cNvSpPr>
            <a:spLocks noGrp="1"/>
          </p:cNvSpPr>
          <p:nvPr>
            <p:ph/>
          </p:nvPr>
        </p:nvSpPr>
        <p:spPr>
          <a:xfrm>
            <a:off x="495000" y="1604520"/>
            <a:ext cx="43502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hu-H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58" name="PlaceHolder 3"/>
          <p:cNvSpPr>
            <a:spLocks noGrp="1"/>
          </p:cNvSpPr>
          <p:nvPr>
            <p:ph/>
          </p:nvPr>
        </p:nvSpPr>
        <p:spPr>
          <a:xfrm>
            <a:off x="5063040" y="1604520"/>
            <a:ext cx="43502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hu-H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59" name="PlaceHolder 4"/>
          <p:cNvSpPr>
            <a:spLocks noGrp="1"/>
          </p:cNvSpPr>
          <p:nvPr>
            <p:ph/>
          </p:nvPr>
        </p:nvSpPr>
        <p:spPr>
          <a:xfrm>
            <a:off x="495000" y="3682080"/>
            <a:ext cx="43502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hu-H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60" name="PlaceHolder 5"/>
          <p:cNvSpPr>
            <a:spLocks noGrp="1"/>
          </p:cNvSpPr>
          <p:nvPr>
            <p:ph/>
          </p:nvPr>
        </p:nvSpPr>
        <p:spPr>
          <a:xfrm>
            <a:off x="5063040" y="3682080"/>
            <a:ext cx="43502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hu-HU" sz="18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hu-H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62" name="PlaceHolder 2"/>
          <p:cNvSpPr>
            <a:spLocks noGrp="1"/>
          </p:cNvSpPr>
          <p:nvPr>
            <p:ph/>
          </p:nvPr>
        </p:nvSpPr>
        <p:spPr>
          <a:xfrm>
            <a:off x="495000" y="1604520"/>
            <a:ext cx="2870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hu-H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63" name="PlaceHolder 3"/>
          <p:cNvSpPr>
            <a:spLocks noGrp="1"/>
          </p:cNvSpPr>
          <p:nvPr>
            <p:ph/>
          </p:nvPr>
        </p:nvSpPr>
        <p:spPr>
          <a:xfrm>
            <a:off x="3509280" y="1604520"/>
            <a:ext cx="2870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hu-H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64" name="PlaceHolder 4"/>
          <p:cNvSpPr>
            <a:spLocks noGrp="1"/>
          </p:cNvSpPr>
          <p:nvPr>
            <p:ph/>
          </p:nvPr>
        </p:nvSpPr>
        <p:spPr>
          <a:xfrm>
            <a:off x="6523200" y="1604520"/>
            <a:ext cx="2870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hu-H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65" name="PlaceHolder 5"/>
          <p:cNvSpPr>
            <a:spLocks noGrp="1"/>
          </p:cNvSpPr>
          <p:nvPr>
            <p:ph/>
          </p:nvPr>
        </p:nvSpPr>
        <p:spPr>
          <a:xfrm>
            <a:off x="495000" y="3682080"/>
            <a:ext cx="2870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hu-H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66" name="PlaceHolder 6"/>
          <p:cNvSpPr>
            <a:spLocks noGrp="1"/>
          </p:cNvSpPr>
          <p:nvPr>
            <p:ph/>
          </p:nvPr>
        </p:nvSpPr>
        <p:spPr>
          <a:xfrm>
            <a:off x="3509280" y="3682080"/>
            <a:ext cx="2870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hu-H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67" name="PlaceHolder 7"/>
          <p:cNvSpPr>
            <a:spLocks noGrp="1"/>
          </p:cNvSpPr>
          <p:nvPr>
            <p:ph/>
          </p:nvPr>
        </p:nvSpPr>
        <p:spPr>
          <a:xfrm>
            <a:off x="6523200" y="3682080"/>
            <a:ext cx="2870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hu-HU" sz="18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hu-HU" sz="18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subTitle"/>
          </p:nvPr>
        </p:nvSpPr>
        <p:spPr>
          <a:xfrm>
            <a:off x="495000" y="273600"/>
            <a:ext cx="8915040" cy="5307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/>
            <a:endParaRPr lang="hu-H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hu-H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6" name="PlaceHolder 2"/>
          <p:cNvSpPr>
            <a:spLocks noGrp="1"/>
          </p:cNvSpPr>
          <p:nvPr>
            <p:ph/>
          </p:nvPr>
        </p:nvSpPr>
        <p:spPr>
          <a:xfrm>
            <a:off x="495000" y="1604520"/>
            <a:ext cx="43502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hu-H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7" name="PlaceHolder 3"/>
          <p:cNvSpPr>
            <a:spLocks noGrp="1"/>
          </p:cNvSpPr>
          <p:nvPr>
            <p:ph/>
          </p:nvPr>
        </p:nvSpPr>
        <p:spPr>
          <a:xfrm>
            <a:off x="5063040" y="1604520"/>
            <a:ext cx="43502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hu-H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8" name="PlaceHolder 4"/>
          <p:cNvSpPr>
            <a:spLocks noGrp="1"/>
          </p:cNvSpPr>
          <p:nvPr>
            <p:ph/>
          </p:nvPr>
        </p:nvSpPr>
        <p:spPr>
          <a:xfrm>
            <a:off x="495000" y="3682080"/>
            <a:ext cx="43502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hu-HU" sz="18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hu-H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0" name="PlaceHolder 2"/>
          <p:cNvSpPr>
            <a:spLocks noGrp="1"/>
          </p:cNvSpPr>
          <p:nvPr>
            <p:ph/>
          </p:nvPr>
        </p:nvSpPr>
        <p:spPr>
          <a:xfrm>
            <a:off x="495000" y="1604520"/>
            <a:ext cx="43502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hu-H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1" name="PlaceHolder 3"/>
          <p:cNvSpPr>
            <a:spLocks noGrp="1"/>
          </p:cNvSpPr>
          <p:nvPr>
            <p:ph/>
          </p:nvPr>
        </p:nvSpPr>
        <p:spPr>
          <a:xfrm>
            <a:off x="5063040" y="1604520"/>
            <a:ext cx="43502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hu-H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2" name="PlaceHolder 4"/>
          <p:cNvSpPr>
            <a:spLocks noGrp="1"/>
          </p:cNvSpPr>
          <p:nvPr>
            <p:ph/>
          </p:nvPr>
        </p:nvSpPr>
        <p:spPr>
          <a:xfrm>
            <a:off x="5063040" y="3682080"/>
            <a:ext cx="43502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hu-HU" sz="18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hu-H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4" name="PlaceHolder 2"/>
          <p:cNvSpPr>
            <a:spLocks noGrp="1"/>
          </p:cNvSpPr>
          <p:nvPr>
            <p:ph/>
          </p:nvPr>
        </p:nvSpPr>
        <p:spPr>
          <a:xfrm>
            <a:off x="495000" y="1604520"/>
            <a:ext cx="43502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hu-H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5" name="PlaceHolder 3"/>
          <p:cNvSpPr>
            <a:spLocks noGrp="1"/>
          </p:cNvSpPr>
          <p:nvPr>
            <p:ph/>
          </p:nvPr>
        </p:nvSpPr>
        <p:spPr>
          <a:xfrm>
            <a:off x="5063040" y="1604520"/>
            <a:ext cx="43502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hu-HU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6" name="PlaceHolder 4"/>
          <p:cNvSpPr>
            <a:spLocks noGrp="1"/>
          </p:cNvSpPr>
          <p:nvPr>
            <p:ph/>
          </p:nvPr>
        </p:nvSpPr>
        <p:spPr>
          <a:xfrm>
            <a:off x="495000" y="3682080"/>
            <a:ext cx="89150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hu-HU" sz="18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4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17" Type="http://schemas.openxmlformats.org/officeDocument/2006/relationships/image" Target="../media/image4.png"/><Relationship Id="rId2" Type="http://schemas.openxmlformats.org/officeDocument/2006/relationships/slideLayout" Target="../slideLayouts/slideLayout14.xml"/><Relationship Id="rId16" Type="http://schemas.openxmlformats.org/officeDocument/2006/relationships/image" Target="../media/image3.png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image" Target="../media/image1.pn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27.xml"/><Relationship Id="rId7" Type="http://schemas.openxmlformats.org/officeDocument/2006/relationships/slideLayout" Target="../slideLayouts/slideLayout31.xml"/><Relationship Id="rId12" Type="http://schemas.openxmlformats.org/officeDocument/2006/relationships/slideLayout" Target="../slideLayouts/slideLayout36.xml"/><Relationship Id="rId17" Type="http://schemas.openxmlformats.org/officeDocument/2006/relationships/image" Target="../media/image4.png"/><Relationship Id="rId2" Type="http://schemas.openxmlformats.org/officeDocument/2006/relationships/slideLayout" Target="../slideLayouts/slideLayout26.xml"/><Relationship Id="rId16" Type="http://schemas.openxmlformats.org/officeDocument/2006/relationships/image" Target="../media/image3.png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35.xml"/><Relationship Id="rId5" Type="http://schemas.openxmlformats.org/officeDocument/2006/relationships/slideLayout" Target="../slideLayouts/slideLayout29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34.xml"/><Relationship Id="rId4" Type="http://schemas.openxmlformats.org/officeDocument/2006/relationships/slideLayout" Target="../slideLayouts/slideLayout28.xml"/><Relationship Id="rId9" Type="http://schemas.openxmlformats.org/officeDocument/2006/relationships/slideLayout" Target="../slideLayouts/slideLayout33.xml"/><Relationship Id="rId14" Type="http://schemas.openxmlformats.org/officeDocument/2006/relationships/image" Target="../media/image1.png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4.xml"/><Relationship Id="rId13" Type="http://schemas.openxmlformats.org/officeDocument/2006/relationships/theme" Target="../theme/theme4.xml"/><Relationship Id="rId3" Type="http://schemas.openxmlformats.org/officeDocument/2006/relationships/slideLayout" Target="../slideLayouts/slideLayout39.xml"/><Relationship Id="rId7" Type="http://schemas.openxmlformats.org/officeDocument/2006/relationships/slideLayout" Target="../slideLayouts/slideLayout43.xml"/><Relationship Id="rId12" Type="http://schemas.openxmlformats.org/officeDocument/2006/relationships/slideLayout" Target="../slideLayouts/slideLayout48.xml"/><Relationship Id="rId17" Type="http://schemas.openxmlformats.org/officeDocument/2006/relationships/image" Target="../media/image4.png"/><Relationship Id="rId2" Type="http://schemas.openxmlformats.org/officeDocument/2006/relationships/slideLayout" Target="../slideLayouts/slideLayout38.xml"/><Relationship Id="rId16" Type="http://schemas.openxmlformats.org/officeDocument/2006/relationships/image" Target="../media/image3.png"/><Relationship Id="rId1" Type="http://schemas.openxmlformats.org/officeDocument/2006/relationships/slideLayout" Target="../slideLayouts/slideLayout37.xml"/><Relationship Id="rId6" Type="http://schemas.openxmlformats.org/officeDocument/2006/relationships/slideLayout" Target="../slideLayouts/slideLayout42.xml"/><Relationship Id="rId11" Type="http://schemas.openxmlformats.org/officeDocument/2006/relationships/slideLayout" Target="../slideLayouts/slideLayout47.xml"/><Relationship Id="rId5" Type="http://schemas.openxmlformats.org/officeDocument/2006/relationships/slideLayout" Target="../slideLayouts/slideLayout41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46.xml"/><Relationship Id="rId4" Type="http://schemas.openxmlformats.org/officeDocument/2006/relationships/slideLayout" Target="../slideLayouts/slideLayout40.xml"/><Relationship Id="rId9" Type="http://schemas.openxmlformats.org/officeDocument/2006/relationships/slideLayout" Target="../slideLayouts/slideLayout45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9"/>
          <p:cNvPicPr/>
          <p:nvPr/>
        </p:nvPicPr>
        <p:blipFill>
          <a:blip r:embed="rId14"/>
          <a:stretch/>
        </p:blipFill>
        <p:spPr>
          <a:xfrm>
            <a:off x="0" y="6324480"/>
            <a:ext cx="9905400" cy="532800"/>
          </a:xfrm>
          <a:prstGeom prst="rect">
            <a:avLst/>
          </a:prstGeom>
          <a:ln w="0">
            <a:noFill/>
          </a:ln>
        </p:spPr>
      </p:pic>
      <p:pic>
        <p:nvPicPr>
          <p:cNvPr id="7" name="Picture 10"/>
          <p:cNvPicPr/>
          <p:nvPr/>
        </p:nvPicPr>
        <p:blipFill>
          <a:blip r:embed="rId15"/>
          <a:stretch/>
        </p:blipFill>
        <p:spPr>
          <a:xfrm>
            <a:off x="8255160" y="5943600"/>
            <a:ext cx="1650240" cy="913680"/>
          </a:xfrm>
          <a:prstGeom prst="rect">
            <a:avLst/>
          </a:prstGeom>
          <a:ln w="0">
            <a:noFill/>
          </a:ln>
        </p:spPr>
      </p:pic>
      <p:pic>
        <p:nvPicPr>
          <p:cNvPr id="2" name="Picture 28"/>
          <p:cNvPicPr/>
          <p:nvPr/>
        </p:nvPicPr>
        <p:blipFill>
          <a:blip r:embed="rId16"/>
          <a:stretch/>
        </p:blipFill>
        <p:spPr>
          <a:xfrm>
            <a:off x="0" y="0"/>
            <a:ext cx="9905400" cy="656640"/>
          </a:xfrm>
          <a:prstGeom prst="rect">
            <a:avLst/>
          </a:prstGeom>
          <a:ln w="0">
            <a:noFill/>
          </a:ln>
        </p:spPr>
      </p:pic>
      <p:pic>
        <p:nvPicPr>
          <p:cNvPr id="3" name="Kép 9"/>
          <p:cNvPicPr/>
          <p:nvPr/>
        </p:nvPicPr>
        <p:blipFill>
          <a:blip r:embed="rId17"/>
          <a:stretch/>
        </p:blipFill>
        <p:spPr>
          <a:xfrm>
            <a:off x="11160" y="107640"/>
            <a:ext cx="1424160" cy="1697040"/>
          </a:xfrm>
          <a:prstGeom prst="rect">
            <a:avLst/>
          </a:prstGeom>
          <a:ln w="0">
            <a:noFill/>
          </a:ln>
        </p:spPr>
      </p:pic>
      <p:sp>
        <p:nvSpPr>
          <p:cNvPr id="4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468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r>
              <a:rPr lang="hu-HU" sz="1800" b="0" strike="noStrike" spc="-1">
                <a:solidFill>
                  <a:srgbClr val="000000"/>
                </a:solidFill>
                <a:latin typeface="Arial"/>
              </a:rPr>
              <a:t>Címszöveg formátumának szerkesztése</a:t>
            </a:r>
          </a:p>
        </p:txBody>
      </p:sp>
      <p:sp>
        <p:nvSpPr>
          <p:cNvPr id="5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89150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hu-HU" sz="1800" b="0" strike="noStrike" spc="-1">
                <a:solidFill>
                  <a:srgbClr val="000000"/>
                </a:solidFill>
                <a:latin typeface="Arial"/>
              </a:rPr>
              <a:t>Vázlatszöveg formátumának szerkesztése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hu-HU" sz="1800" b="0" strike="noStrike" spc="-1">
                <a:solidFill>
                  <a:srgbClr val="000000"/>
                </a:solidFill>
                <a:latin typeface="Arial"/>
              </a:rPr>
              <a:t>Második vázlatszint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hu-HU" sz="1800" b="0" strike="noStrike" spc="-1">
                <a:solidFill>
                  <a:srgbClr val="000000"/>
                </a:solidFill>
                <a:latin typeface="Arial"/>
              </a:rPr>
              <a:t>Harmadik vázlatszint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hu-HU" sz="1800" b="0" strike="noStrike" spc="-1">
                <a:solidFill>
                  <a:srgbClr val="000000"/>
                </a:solidFill>
                <a:latin typeface="Arial"/>
              </a:rPr>
              <a:t>Negyedik vázlatszint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hu-HU" sz="2000" b="0" strike="noStrike" spc="-1">
                <a:solidFill>
                  <a:srgbClr val="000000"/>
                </a:solidFill>
                <a:latin typeface="Arial"/>
              </a:rPr>
              <a:t>Ötödik vázlatszint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hu-HU" sz="2000" b="0" strike="noStrike" spc="-1">
                <a:solidFill>
                  <a:srgbClr val="000000"/>
                </a:solidFill>
                <a:latin typeface="Arial"/>
              </a:rPr>
              <a:t>Hatodik vázlatszint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hu-HU" sz="2000" b="0" strike="noStrike" spc="-1">
                <a:solidFill>
                  <a:srgbClr val="000000"/>
                </a:solidFill>
                <a:latin typeface="Arial"/>
              </a:rPr>
              <a:t>Hetedik vázlatszint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hu-H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" name="Picture 9"/>
          <p:cNvPicPr/>
          <p:nvPr/>
        </p:nvPicPr>
        <p:blipFill>
          <a:blip r:embed="rId14"/>
          <a:stretch/>
        </p:blipFill>
        <p:spPr>
          <a:xfrm>
            <a:off x="0" y="6324480"/>
            <a:ext cx="9905400" cy="532800"/>
          </a:xfrm>
          <a:prstGeom prst="rect">
            <a:avLst/>
          </a:prstGeom>
          <a:ln w="0">
            <a:noFill/>
          </a:ln>
        </p:spPr>
      </p:pic>
      <p:pic>
        <p:nvPicPr>
          <p:cNvPr id="43" name="Picture 10"/>
          <p:cNvPicPr/>
          <p:nvPr/>
        </p:nvPicPr>
        <p:blipFill>
          <a:blip r:embed="rId15"/>
          <a:stretch/>
        </p:blipFill>
        <p:spPr>
          <a:xfrm>
            <a:off x="8255160" y="5943600"/>
            <a:ext cx="1650240" cy="913680"/>
          </a:xfrm>
          <a:prstGeom prst="rect">
            <a:avLst/>
          </a:prstGeom>
          <a:ln w="0">
            <a:noFill/>
          </a:ln>
        </p:spPr>
      </p:pic>
      <p:pic>
        <p:nvPicPr>
          <p:cNvPr id="44" name="Picture 28"/>
          <p:cNvPicPr/>
          <p:nvPr/>
        </p:nvPicPr>
        <p:blipFill>
          <a:blip r:embed="rId16"/>
          <a:stretch/>
        </p:blipFill>
        <p:spPr>
          <a:xfrm>
            <a:off x="0" y="0"/>
            <a:ext cx="9905400" cy="656640"/>
          </a:xfrm>
          <a:prstGeom prst="rect">
            <a:avLst/>
          </a:prstGeom>
          <a:ln w="0">
            <a:noFill/>
          </a:ln>
        </p:spPr>
      </p:pic>
      <p:pic>
        <p:nvPicPr>
          <p:cNvPr id="45" name="Kép 9"/>
          <p:cNvPicPr/>
          <p:nvPr/>
        </p:nvPicPr>
        <p:blipFill>
          <a:blip r:embed="rId17"/>
          <a:stretch/>
        </p:blipFill>
        <p:spPr>
          <a:xfrm>
            <a:off x="11160" y="107640"/>
            <a:ext cx="1424160" cy="1697040"/>
          </a:xfrm>
          <a:prstGeom prst="rect">
            <a:avLst/>
          </a:prstGeom>
          <a:ln w="0">
            <a:noFill/>
          </a:ln>
        </p:spPr>
      </p:pic>
      <p:sp>
        <p:nvSpPr>
          <p:cNvPr id="46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r>
              <a:rPr lang="hu-HU" sz="1800" b="0" strike="noStrike" spc="-1">
                <a:solidFill>
                  <a:srgbClr val="000000"/>
                </a:solidFill>
                <a:latin typeface="Arial"/>
              </a:rPr>
              <a:t>Címszöveg formátumának szerkesztése</a:t>
            </a:r>
          </a:p>
        </p:txBody>
      </p:sp>
      <p:sp>
        <p:nvSpPr>
          <p:cNvPr id="47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89150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hu-HU" sz="1800" b="0" strike="noStrike" spc="-1">
                <a:solidFill>
                  <a:srgbClr val="000000"/>
                </a:solidFill>
                <a:latin typeface="Arial"/>
              </a:rPr>
              <a:t>Vázlatszöveg formátumának szerkesztése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hu-HU" sz="1800" b="0" strike="noStrike" spc="-1">
                <a:solidFill>
                  <a:srgbClr val="000000"/>
                </a:solidFill>
                <a:latin typeface="Arial"/>
              </a:rPr>
              <a:t>Második vázlatszint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hu-HU" sz="1800" b="0" strike="noStrike" spc="-1">
                <a:solidFill>
                  <a:srgbClr val="000000"/>
                </a:solidFill>
                <a:latin typeface="Arial"/>
              </a:rPr>
              <a:t>Harmadik vázlatszint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hu-HU" sz="1800" b="0" strike="noStrike" spc="-1">
                <a:solidFill>
                  <a:srgbClr val="000000"/>
                </a:solidFill>
                <a:latin typeface="Arial"/>
              </a:rPr>
              <a:t>Negyedik vázlatszint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hu-HU" sz="2000" b="0" strike="noStrike" spc="-1">
                <a:solidFill>
                  <a:srgbClr val="000000"/>
                </a:solidFill>
                <a:latin typeface="Arial"/>
              </a:rPr>
              <a:t>Ötödik vázlatszint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hu-HU" sz="2000" b="0" strike="noStrike" spc="-1">
                <a:solidFill>
                  <a:srgbClr val="000000"/>
                </a:solidFill>
                <a:latin typeface="Arial"/>
              </a:rPr>
              <a:t>Hatodik vázlatszint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hu-HU" sz="2000" b="0" strike="noStrike" spc="-1">
                <a:solidFill>
                  <a:srgbClr val="000000"/>
                </a:solidFill>
                <a:latin typeface="Arial"/>
              </a:rPr>
              <a:t>Hetedik vázlatszint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hu-H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4" name="Picture 9"/>
          <p:cNvPicPr/>
          <p:nvPr/>
        </p:nvPicPr>
        <p:blipFill>
          <a:blip r:embed="rId14"/>
          <a:stretch/>
        </p:blipFill>
        <p:spPr>
          <a:xfrm>
            <a:off x="0" y="6324480"/>
            <a:ext cx="9905400" cy="532800"/>
          </a:xfrm>
          <a:prstGeom prst="rect">
            <a:avLst/>
          </a:prstGeom>
          <a:ln w="0">
            <a:noFill/>
          </a:ln>
        </p:spPr>
      </p:pic>
      <p:pic>
        <p:nvPicPr>
          <p:cNvPr id="85" name="Picture 10"/>
          <p:cNvPicPr/>
          <p:nvPr/>
        </p:nvPicPr>
        <p:blipFill>
          <a:blip r:embed="rId15"/>
          <a:stretch/>
        </p:blipFill>
        <p:spPr>
          <a:xfrm>
            <a:off x="8255160" y="5943600"/>
            <a:ext cx="1650240" cy="913680"/>
          </a:xfrm>
          <a:prstGeom prst="rect">
            <a:avLst/>
          </a:prstGeom>
          <a:ln w="0">
            <a:noFill/>
          </a:ln>
        </p:spPr>
      </p:pic>
      <p:pic>
        <p:nvPicPr>
          <p:cNvPr id="86" name="Picture 28"/>
          <p:cNvPicPr/>
          <p:nvPr/>
        </p:nvPicPr>
        <p:blipFill>
          <a:blip r:embed="rId16"/>
          <a:stretch/>
        </p:blipFill>
        <p:spPr>
          <a:xfrm>
            <a:off x="0" y="0"/>
            <a:ext cx="9905400" cy="656640"/>
          </a:xfrm>
          <a:prstGeom prst="rect">
            <a:avLst/>
          </a:prstGeom>
          <a:ln w="0">
            <a:noFill/>
          </a:ln>
        </p:spPr>
      </p:pic>
      <p:pic>
        <p:nvPicPr>
          <p:cNvPr id="87" name="Kép 9"/>
          <p:cNvPicPr/>
          <p:nvPr/>
        </p:nvPicPr>
        <p:blipFill>
          <a:blip r:embed="rId17"/>
          <a:stretch/>
        </p:blipFill>
        <p:spPr>
          <a:xfrm>
            <a:off x="10800" y="108000"/>
            <a:ext cx="1425960" cy="1698840"/>
          </a:xfrm>
          <a:prstGeom prst="rect">
            <a:avLst/>
          </a:prstGeom>
          <a:ln w="0">
            <a:noFill/>
          </a:ln>
        </p:spPr>
      </p:pic>
      <p:sp>
        <p:nvSpPr>
          <p:cNvPr id="88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r>
              <a:rPr lang="hu-HU" sz="1800" b="0" strike="noStrike" spc="-1">
                <a:solidFill>
                  <a:srgbClr val="000000"/>
                </a:solidFill>
                <a:latin typeface="Arial"/>
              </a:rPr>
              <a:t>Címszöveg formátumának szerkesztése</a:t>
            </a:r>
          </a:p>
        </p:txBody>
      </p:sp>
      <p:sp>
        <p:nvSpPr>
          <p:cNvPr id="89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89150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hu-HU" sz="1800" b="0" strike="noStrike" spc="-1">
                <a:solidFill>
                  <a:srgbClr val="000000"/>
                </a:solidFill>
                <a:latin typeface="Arial"/>
              </a:rPr>
              <a:t>Vázlatszöveg formátumának szerkesztése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hu-HU" sz="1800" b="0" strike="noStrike" spc="-1">
                <a:solidFill>
                  <a:srgbClr val="000000"/>
                </a:solidFill>
                <a:latin typeface="Arial"/>
              </a:rPr>
              <a:t>Második vázlatszint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hu-HU" sz="1800" b="0" strike="noStrike" spc="-1">
                <a:solidFill>
                  <a:srgbClr val="000000"/>
                </a:solidFill>
                <a:latin typeface="Arial"/>
              </a:rPr>
              <a:t>Harmadik vázlatszint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hu-HU" sz="1800" b="0" strike="noStrike" spc="-1">
                <a:solidFill>
                  <a:srgbClr val="000000"/>
                </a:solidFill>
                <a:latin typeface="Arial"/>
              </a:rPr>
              <a:t>Negyedik vázlatszint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hu-HU" sz="2000" b="0" strike="noStrike" spc="-1">
                <a:solidFill>
                  <a:srgbClr val="000000"/>
                </a:solidFill>
                <a:latin typeface="Arial"/>
              </a:rPr>
              <a:t>Ötödik vázlatszint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hu-HU" sz="2000" b="0" strike="noStrike" spc="-1">
                <a:solidFill>
                  <a:srgbClr val="000000"/>
                </a:solidFill>
                <a:latin typeface="Arial"/>
              </a:rPr>
              <a:t>Hatodik vázlatszint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hu-HU" sz="2000" b="0" strike="noStrike" spc="-1">
                <a:solidFill>
                  <a:srgbClr val="000000"/>
                </a:solidFill>
                <a:latin typeface="Arial"/>
              </a:rPr>
              <a:t>Hetedik vázlatszint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  <p:sldLayoutId id="2147483686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hu-H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6" name="Picture 9"/>
          <p:cNvPicPr/>
          <p:nvPr/>
        </p:nvPicPr>
        <p:blipFill>
          <a:blip r:embed="rId14"/>
          <a:stretch/>
        </p:blipFill>
        <p:spPr>
          <a:xfrm>
            <a:off x="0" y="6324480"/>
            <a:ext cx="9905400" cy="532800"/>
          </a:xfrm>
          <a:prstGeom prst="rect">
            <a:avLst/>
          </a:prstGeom>
          <a:ln w="0">
            <a:noFill/>
          </a:ln>
        </p:spPr>
      </p:pic>
      <p:pic>
        <p:nvPicPr>
          <p:cNvPr id="127" name="Picture 10"/>
          <p:cNvPicPr/>
          <p:nvPr/>
        </p:nvPicPr>
        <p:blipFill>
          <a:blip r:embed="rId15"/>
          <a:stretch/>
        </p:blipFill>
        <p:spPr>
          <a:xfrm>
            <a:off x="8255160" y="5943600"/>
            <a:ext cx="1650240" cy="913680"/>
          </a:xfrm>
          <a:prstGeom prst="rect">
            <a:avLst/>
          </a:prstGeom>
          <a:ln w="0">
            <a:noFill/>
          </a:ln>
        </p:spPr>
      </p:pic>
      <p:pic>
        <p:nvPicPr>
          <p:cNvPr id="128" name="Picture 28"/>
          <p:cNvPicPr/>
          <p:nvPr/>
        </p:nvPicPr>
        <p:blipFill>
          <a:blip r:embed="rId16"/>
          <a:stretch/>
        </p:blipFill>
        <p:spPr>
          <a:xfrm>
            <a:off x="0" y="0"/>
            <a:ext cx="9905400" cy="656640"/>
          </a:xfrm>
          <a:prstGeom prst="rect">
            <a:avLst/>
          </a:prstGeom>
          <a:ln w="0">
            <a:noFill/>
          </a:ln>
        </p:spPr>
      </p:pic>
      <p:pic>
        <p:nvPicPr>
          <p:cNvPr id="129" name="Kép 9"/>
          <p:cNvPicPr/>
          <p:nvPr/>
        </p:nvPicPr>
        <p:blipFill>
          <a:blip r:embed="rId17"/>
          <a:stretch/>
        </p:blipFill>
        <p:spPr>
          <a:xfrm>
            <a:off x="10800" y="108000"/>
            <a:ext cx="1425960" cy="1698840"/>
          </a:xfrm>
          <a:prstGeom prst="rect">
            <a:avLst/>
          </a:prstGeom>
          <a:ln w="0">
            <a:noFill/>
          </a:ln>
        </p:spPr>
      </p:pic>
      <p:sp>
        <p:nvSpPr>
          <p:cNvPr id="130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468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r>
              <a:rPr lang="hu-HU" sz="1800" b="0" strike="noStrike" spc="-1">
                <a:solidFill>
                  <a:srgbClr val="000000"/>
                </a:solidFill>
                <a:latin typeface="Arial"/>
              </a:rPr>
              <a:t>Címszöveg formátumának szerkesztése</a:t>
            </a:r>
          </a:p>
        </p:txBody>
      </p:sp>
      <p:sp>
        <p:nvSpPr>
          <p:cNvPr id="131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89150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hu-HU" sz="1800" b="0" strike="noStrike" spc="-1">
                <a:solidFill>
                  <a:srgbClr val="000000"/>
                </a:solidFill>
                <a:latin typeface="Arial"/>
              </a:rPr>
              <a:t>Vázlatszöveg formátumának szerkesztése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hu-HU" sz="1800" b="0" strike="noStrike" spc="-1">
                <a:solidFill>
                  <a:srgbClr val="000000"/>
                </a:solidFill>
                <a:latin typeface="Arial"/>
              </a:rPr>
              <a:t>Második vázlatszint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hu-HU" sz="1800" b="0" strike="noStrike" spc="-1">
                <a:solidFill>
                  <a:srgbClr val="000000"/>
                </a:solidFill>
                <a:latin typeface="Arial"/>
              </a:rPr>
              <a:t>Harmadik vázlatszint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hu-HU" sz="1800" b="0" strike="noStrike" spc="-1">
                <a:solidFill>
                  <a:srgbClr val="000000"/>
                </a:solidFill>
                <a:latin typeface="Arial"/>
              </a:rPr>
              <a:t>Negyedik vázlatszint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hu-HU" sz="2000" b="0" strike="noStrike" spc="-1">
                <a:solidFill>
                  <a:srgbClr val="000000"/>
                </a:solidFill>
                <a:latin typeface="Arial"/>
              </a:rPr>
              <a:t>Ötödik vázlatszint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hu-HU" sz="2000" b="0" strike="noStrike" spc="-1">
                <a:solidFill>
                  <a:srgbClr val="000000"/>
                </a:solidFill>
                <a:latin typeface="Arial"/>
              </a:rPr>
              <a:t>Hatodik vázlatszint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hu-HU" sz="2000" b="0" strike="noStrike" spc="-1">
                <a:solidFill>
                  <a:srgbClr val="000000"/>
                </a:solidFill>
                <a:latin typeface="Arial"/>
              </a:rPr>
              <a:t>Hetedik vázlatszint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8" r:id="rId1"/>
    <p:sldLayoutId id="2147483689" r:id="rId2"/>
    <p:sldLayoutId id="2147483690" r:id="rId3"/>
    <p:sldLayoutId id="2147483691" r:id="rId4"/>
    <p:sldLayoutId id="2147483692" r:id="rId5"/>
    <p:sldLayoutId id="2147483693" r:id="rId6"/>
    <p:sldLayoutId id="2147483694" r:id="rId7"/>
    <p:sldLayoutId id="2147483695" r:id="rId8"/>
    <p:sldLayoutId id="2147483696" r:id="rId9"/>
    <p:sldLayoutId id="2147483697" r:id="rId10"/>
    <p:sldLayoutId id="2147483698" r:id="rId11"/>
    <p:sldLayoutId id="2147483699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hu-H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39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5.xml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9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9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39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hte.hu/informaciobiztonsagi-szakosztaly-eivok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5.xml"/><Relationship Id="rId6" Type="http://schemas.openxmlformats.org/officeDocument/2006/relationships/hyperlink" Target="https://madat.hu/" TargetMode="External"/><Relationship Id="rId5" Type="http://schemas.openxmlformats.org/officeDocument/2006/relationships/hyperlink" Target="https://www.witsec.hu/hu/content/bemutatkozas" TargetMode="External"/><Relationship Id="rId4" Type="http://schemas.openxmlformats.org/officeDocument/2006/relationships/hyperlink" Target="https://engage.isaca.org/budapestchapter/isaca-masodik-szerda/2023" TargetMode="Externa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TextShape 1"/>
          <p:cNvSpPr/>
          <p:nvPr/>
        </p:nvSpPr>
        <p:spPr>
          <a:xfrm>
            <a:off x="1814400" y="692640"/>
            <a:ext cx="6234480" cy="16556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r>
              <a:rPr lang="hu-HU" sz="2400" b="1" strike="noStrike" spc="-1" dirty="0">
                <a:solidFill>
                  <a:srgbClr val="000000"/>
                </a:solidFill>
                <a:latin typeface="Arial"/>
                <a:ea typeface="DejaVu Sans"/>
              </a:rPr>
              <a:t>„Információvédelem menedzselése”</a:t>
            </a:r>
            <a:endParaRPr lang="hu-HU" sz="2400" b="0" strike="noStrike" spc="-1" dirty="0">
              <a:latin typeface="Arial"/>
            </a:endParaRPr>
          </a:p>
          <a:p>
            <a:r>
              <a:rPr lang="hu-HU" sz="2400" b="1" strike="noStrike" spc="-1" dirty="0">
                <a:solidFill>
                  <a:srgbClr val="000000"/>
                </a:solidFill>
                <a:latin typeface="Arial"/>
                <a:ea typeface="DejaVu Sans"/>
              </a:rPr>
              <a:t>CIV. Szakmai Fórum</a:t>
            </a:r>
            <a:endParaRPr lang="hu-HU" sz="2400" b="0" strike="noStrike" spc="-1" dirty="0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hu-HU" sz="2400" b="1" strike="noStrike" spc="-1" dirty="0">
                <a:solidFill>
                  <a:srgbClr val="000000"/>
                </a:solidFill>
                <a:latin typeface="Arial"/>
                <a:ea typeface="DejaVu Sans"/>
              </a:rPr>
              <a:t>Budapest, 2023. november 15.</a:t>
            </a:r>
            <a:endParaRPr lang="hu-HU" sz="2400" b="0" strike="noStrike" spc="-1" dirty="0">
              <a:latin typeface="Arial"/>
            </a:endParaRPr>
          </a:p>
        </p:txBody>
      </p:sp>
      <p:sp>
        <p:nvSpPr>
          <p:cNvPr id="175" name="TextShape 2"/>
          <p:cNvSpPr/>
          <p:nvPr/>
        </p:nvSpPr>
        <p:spPr>
          <a:xfrm>
            <a:off x="272520" y="3141000"/>
            <a:ext cx="5904360" cy="29034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80000"/>
              </a:lnSpc>
            </a:pPr>
            <a:r>
              <a:rPr lang="hu-HU" sz="3200" b="1" strike="noStrike" spc="-1" dirty="0">
                <a:solidFill>
                  <a:srgbClr val="000000"/>
                </a:solidFill>
                <a:latin typeface="Arial"/>
                <a:ea typeface="DejaVu Sans"/>
              </a:rPr>
              <a:t>Bevezető gondolatok</a:t>
            </a:r>
            <a:endParaRPr lang="hu-HU" sz="3200" b="0" strike="noStrike" spc="-1" dirty="0">
              <a:latin typeface="Arial"/>
            </a:endParaRPr>
          </a:p>
          <a:p>
            <a:pPr>
              <a:lnSpc>
                <a:spcPct val="80000"/>
              </a:lnSpc>
            </a:pPr>
            <a:endParaRPr lang="hu-HU" sz="1800" b="0" strike="noStrike" spc="-1" dirty="0">
              <a:latin typeface="Arial"/>
            </a:endParaRPr>
          </a:p>
          <a:p>
            <a:pPr>
              <a:lnSpc>
                <a:spcPct val="80000"/>
              </a:lnSpc>
            </a:pPr>
            <a:endParaRPr lang="hu-HU" sz="1800" b="0" strike="noStrike" spc="-1" dirty="0">
              <a:latin typeface="Arial"/>
            </a:endParaRPr>
          </a:p>
          <a:p>
            <a:pPr algn="ctr">
              <a:lnSpc>
                <a:spcPct val="80000"/>
              </a:lnSpc>
            </a:pPr>
            <a:r>
              <a:rPr lang="hu-HU" sz="2000" b="1" i="1" spc="-1" dirty="0">
                <a:solidFill>
                  <a:srgbClr val="0D0147"/>
                </a:solidFill>
                <a:latin typeface="Arial"/>
              </a:rPr>
              <a:t>Jerabek György</a:t>
            </a:r>
          </a:p>
          <a:p>
            <a:pPr algn="ctr">
              <a:lnSpc>
                <a:spcPct val="80000"/>
              </a:lnSpc>
            </a:pPr>
            <a:endParaRPr lang="hu-HU" sz="2000" b="0" strike="noStrike" spc="-1" dirty="0">
              <a:latin typeface="Arial"/>
            </a:endParaRPr>
          </a:p>
          <a:p>
            <a:pPr algn="ctr">
              <a:lnSpc>
                <a:spcPct val="80000"/>
              </a:lnSpc>
            </a:pPr>
            <a:r>
              <a:rPr lang="hu-HU" sz="1600" b="0" strike="noStrike" spc="-1" dirty="0">
                <a:solidFill>
                  <a:srgbClr val="0D0147"/>
                </a:solidFill>
                <a:latin typeface="Arial"/>
                <a:ea typeface="DejaVu Sans"/>
              </a:rPr>
              <a:t>Hétpecsét Információbiztonsági Egyesület, titkár</a:t>
            </a:r>
            <a:endParaRPr lang="hu-HU" sz="1600" b="0" strike="noStrike" spc="-1" dirty="0">
              <a:latin typeface="Arial"/>
            </a:endParaRPr>
          </a:p>
          <a:p>
            <a:pPr algn="ctr">
              <a:lnSpc>
                <a:spcPct val="80000"/>
              </a:lnSpc>
            </a:pPr>
            <a:endParaRPr lang="hu-HU" sz="1800" b="0" strike="noStrike" spc="-1" dirty="0">
              <a:latin typeface="Arial"/>
            </a:endParaRPr>
          </a:p>
          <a:p>
            <a:pPr algn="ctr">
              <a:lnSpc>
                <a:spcPct val="80000"/>
              </a:lnSpc>
            </a:pPr>
            <a:r>
              <a:rPr lang="hu-HU" sz="2100" b="1" u="sng" strike="noStrike" spc="-1" dirty="0">
                <a:solidFill>
                  <a:srgbClr val="0066FF"/>
                </a:solidFill>
                <a:uFillTx/>
                <a:latin typeface="Arial"/>
                <a:ea typeface="DejaVu Sans"/>
              </a:rPr>
              <a:t>www.hetpecset.hu</a:t>
            </a:r>
            <a:endParaRPr lang="hu-HU" sz="2100" b="0" strike="noStrike" spc="-1" dirty="0">
              <a:latin typeface="Arial"/>
            </a:endParaRPr>
          </a:p>
          <a:p>
            <a:pPr>
              <a:lnSpc>
                <a:spcPct val="80000"/>
              </a:lnSpc>
            </a:pPr>
            <a:endParaRPr lang="hu-HU" sz="1800" b="0" strike="noStrike" spc="-1" dirty="0">
              <a:latin typeface="Arial"/>
            </a:endParaRPr>
          </a:p>
        </p:txBody>
      </p:sp>
      <p:pic>
        <p:nvPicPr>
          <p:cNvPr id="3" name="Kép 2" descr="A képen személy látható&#10;&#10;Automatikusan generált leírás">
            <a:extLst>
              <a:ext uri="{FF2B5EF4-FFF2-40B4-BE49-F238E27FC236}">
                <a16:creationId xmlns:a16="http://schemas.microsoft.com/office/drawing/2014/main" id="{D53AF8FC-103D-3A3A-01F8-F0BD8964101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6383030" y="2974993"/>
            <a:ext cx="3696120" cy="2442691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" name="TextShape 1"/>
          <p:cNvSpPr/>
          <p:nvPr/>
        </p:nvSpPr>
        <p:spPr>
          <a:xfrm>
            <a:off x="8913600" y="5805360"/>
            <a:ext cx="992160" cy="4946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fld id="{A88327CE-573B-4419-9D55-7E88A341EA7E}" type="slidenum">
              <a:rPr lang="hu-HU" sz="1400" b="0" strike="noStrike" spc="-1">
                <a:solidFill>
                  <a:srgbClr val="000000"/>
                </a:solidFill>
                <a:latin typeface="Times New Roman"/>
                <a:ea typeface="DejaVu Sans"/>
              </a:rPr>
              <a:t>10</a:t>
            </a:fld>
            <a:endParaRPr lang="hu-HU" sz="1400" b="0" strike="noStrike" spc="-1">
              <a:latin typeface="Arial"/>
            </a:endParaRPr>
          </a:p>
        </p:txBody>
      </p:sp>
      <p:sp>
        <p:nvSpPr>
          <p:cNvPr id="210" name="CustomShape 2"/>
          <p:cNvSpPr/>
          <p:nvPr/>
        </p:nvSpPr>
        <p:spPr>
          <a:xfrm>
            <a:off x="0" y="76320"/>
            <a:ext cx="9905400" cy="6087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</a:pPr>
            <a:r>
              <a:rPr lang="hu-HU" sz="3200" b="1" strike="noStrike" spc="-1" dirty="0">
                <a:solidFill>
                  <a:srgbClr val="0D0147"/>
                </a:solidFill>
                <a:latin typeface="Arial"/>
                <a:ea typeface="DejaVu Sans"/>
              </a:rPr>
              <a:t>A 108. (2023.11.15) fórum programja 2/2</a:t>
            </a:r>
            <a:endParaRPr lang="hu-HU" sz="3200" b="0" strike="noStrike" spc="-1" dirty="0">
              <a:latin typeface="Arial"/>
            </a:endParaRPr>
          </a:p>
        </p:txBody>
      </p:sp>
      <p:sp>
        <p:nvSpPr>
          <p:cNvPr id="211" name="CustomShape 3"/>
          <p:cNvSpPr/>
          <p:nvPr/>
        </p:nvSpPr>
        <p:spPr>
          <a:xfrm>
            <a:off x="1424520" y="875071"/>
            <a:ext cx="8481480" cy="5289929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 algn="l"/>
            <a:endParaRPr lang="hu-HU" sz="1400" b="1" i="0" dirty="0">
              <a:solidFill>
                <a:srgbClr val="660000"/>
              </a:solidFill>
              <a:effectLst/>
              <a:latin typeface="Open Sans" panose="020B0606030504020204" pitchFamily="34" charset="0"/>
            </a:endParaRPr>
          </a:p>
          <a:p>
            <a:pPr algn="l"/>
            <a:r>
              <a:rPr lang="hu-HU" sz="1400" b="0" i="0" dirty="0">
                <a:solidFill>
                  <a:srgbClr val="660000"/>
                </a:solidFill>
                <a:effectLst/>
                <a:latin typeface="Open Sans" panose="020B0606030504020204" pitchFamily="34" charset="0"/>
              </a:rPr>
              <a:t>.</a:t>
            </a:r>
          </a:p>
          <a:p>
            <a:pPr algn="l"/>
            <a:r>
              <a:rPr lang="hu-HU" sz="1400" dirty="0">
                <a:solidFill>
                  <a:srgbClr val="660000"/>
                </a:solidFill>
                <a:latin typeface="Open Sans" panose="020B0606030504020204" pitchFamily="34" charset="0"/>
              </a:rPr>
              <a:t>.</a:t>
            </a:r>
            <a:endParaRPr lang="hu-HU" sz="1400" b="0" i="0" dirty="0">
              <a:solidFill>
                <a:srgbClr val="660000"/>
              </a:solidFill>
              <a:effectLst/>
              <a:latin typeface="Open Sans" panose="020B0606030504020204" pitchFamily="34" charset="0"/>
            </a:endParaRPr>
          </a:p>
          <a:p>
            <a:pPr algn="l"/>
            <a:r>
              <a:rPr lang="hu-HU" sz="1400" b="1" i="1" dirty="0">
                <a:solidFill>
                  <a:srgbClr val="660000"/>
                </a:solidFill>
                <a:effectLst/>
                <a:latin typeface="Open Sans" panose="020B0606030504020204" pitchFamily="34" charset="0"/>
              </a:rPr>
              <a:t> 	</a:t>
            </a:r>
            <a:r>
              <a:rPr lang="hu-HU" sz="1400" b="1" i="0" dirty="0">
                <a:solidFill>
                  <a:srgbClr val="660000"/>
                </a:solidFill>
                <a:effectLst/>
                <a:latin typeface="Open Sans" panose="020B0606030504020204" pitchFamily="34" charset="0"/>
              </a:rPr>
              <a:t>– </a:t>
            </a:r>
            <a:r>
              <a:rPr lang="hu-HU" sz="1400" b="1" i="1" dirty="0">
                <a:solidFill>
                  <a:srgbClr val="660000"/>
                </a:solidFill>
                <a:effectLst/>
                <a:latin typeface="Open Sans" panose="020B0606030504020204" pitchFamily="34" charset="0"/>
              </a:rPr>
              <a:t>11.50 Kávészünet (kávé, üdítő, pogácsa, aprósütemény)</a:t>
            </a:r>
          </a:p>
          <a:p>
            <a:pPr algn="l"/>
            <a:endParaRPr lang="hu-HU" sz="1400" b="1" dirty="0">
              <a:solidFill>
                <a:srgbClr val="660000"/>
              </a:solidFill>
              <a:latin typeface="Open Sans" panose="020B0606030504020204" pitchFamily="34" charset="0"/>
            </a:endParaRPr>
          </a:p>
          <a:p>
            <a:pPr algn="l"/>
            <a:endParaRPr lang="hu-HU" sz="1400" b="1" i="0" dirty="0">
              <a:solidFill>
                <a:srgbClr val="660000"/>
              </a:solidFill>
              <a:effectLst/>
              <a:latin typeface="Open Sans" panose="020B0606030504020204" pitchFamily="34" charset="0"/>
            </a:endParaRPr>
          </a:p>
          <a:p>
            <a:pPr algn="l"/>
            <a:r>
              <a:rPr lang="hu-HU" sz="1400" b="1" i="0" dirty="0">
                <a:solidFill>
                  <a:srgbClr val="660000"/>
                </a:solidFill>
                <a:effectLst/>
                <a:latin typeface="Open Sans" panose="020B0606030504020204" pitchFamily="34" charset="0"/>
              </a:rPr>
              <a:t>11.50 	– 13.00 </a:t>
            </a:r>
          </a:p>
          <a:p>
            <a:pPr algn="l"/>
            <a:endParaRPr lang="hu-HU" sz="1400" b="1" dirty="0">
              <a:solidFill>
                <a:srgbClr val="660000"/>
              </a:solidFill>
              <a:latin typeface="Open Sans" panose="020B0606030504020204" pitchFamily="34" charset="0"/>
            </a:endParaRPr>
          </a:p>
          <a:p>
            <a:pPr algn="l"/>
            <a:r>
              <a:rPr lang="hu-HU" sz="1400" b="1" i="0" dirty="0">
                <a:solidFill>
                  <a:srgbClr val="660000"/>
                </a:solidFill>
                <a:effectLst/>
                <a:latin typeface="Open Sans" panose="020B0606030504020204" pitchFamily="34" charset="0"/>
              </a:rPr>
              <a:t>	Adat változatlanság és hitelesség igazolás a </a:t>
            </a:r>
            <a:r>
              <a:rPr lang="hu-HU" sz="1400" b="1" i="0" dirty="0" err="1">
                <a:solidFill>
                  <a:srgbClr val="660000"/>
                </a:solidFill>
                <a:effectLst/>
                <a:latin typeface="Open Sans" panose="020B0606030504020204" pitchFamily="34" charset="0"/>
              </a:rPr>
              <a:t>Blockchain</a:t>
            </a:r>
            <a:r>
              <a:rPr lang="hu-HU" sz="1400" b="1" i="0" dirty="0">
                <a:solidFill>
                  <a:srgbClr val="660000"/>
                </a:solidFill>
                <a:effectLst/>
                <a:latin typeface="Open Sans" panose="020B0606030504020204" pitchFamily="34" charset="0"/>
              </a:rPr>
              <a:t> technológia gyakorlati 	alkalmazásával</a:t>
            </a:r>
          </a:p>
          <a:p>
            <a:pPr algn="l"/>
            <a:endParaRPr lang="hu-HU" sz="1400" b="1" i="0" dirty="0">
              <a:solidFill>
                <a:srgbClr val="660000"/>
              </a:solidFill>
              <a:effectLst/>
              <a:latin typeface="Open Sans" panose="020B0606030504020204" pitchFamily="34" charset="0"/>
            </a:endParaRPr>
          </a:p>
          <a:p>
            <a:pPr algn="l"/>
            <a:r>
              <a:rPr lang="hu-HU" sz="1400" b="1" i="0" dirty="0">
                <a:solidFill>
                  <a:srgbClr val="660000"/>
                </a:solidFill>
                <a:effectLst/>
                <a:latin typeface="Open Sans" panose="020B0606030504020204" pitchFamily="34" charset="0"/>
              </a:rPr>
              <a:t>	</a:t>
            </a:r>
            <a:r>
              <a:rPr lang="hu-HU" sz="1400" i="1" dirty="0">
                <a:solidFill>
                  <a:srgbClr val="660000"/>
                </a:solidFill>
                <a:effectLst/>
                <a:latin typeface="Open Sans" panose="020B0606030504020204" pitchFamily="34" charset="0"/>
              </a:rPr>
              <a:t>Solymos Gyula</a:t>
            </a:r>
            <a:r>
              <a:rPr lang="hu-HU" sz="1400" i="0" dirty="0">
                <a:solidFill>
                  <a:srgbClr val="660000"/>
                </a:solidFill>
                <a:effectLst/>
                <a:latin typeface="Open Sans" panose="020B0606030504020204" pitchFamily="34" charset="0"/>
              </a:rPr>
              <a:t> - (</a:t>
            </a:r>
            <a:r>
              <a:rPr lang="hu-HU" sz="1400" i="0" dirty="0" err="1">
                <a:solidFill>
                  <a:srgbClr val="660000"/>
                </a:solidFill>
                <a:effectLst/>
                <a:latin typeface="Open Sans" panose="020B0606030504020204" pitchFamily="34" charset="0"/>
              </a:rPr>
              <a:t>Blockchain</a:t>
            </a:r>
            <a:r>
              <a:rPr lang="hu-HU" sz="1400" i="0" dirty="0">
                <a:solidFill>
                  <a:srgbClr val="660000"/>
                </a:solidFill>
                <a:effectLst/>
                <a:latin typeface="Open Sans" panose="020B0606030504020204" pitchFamily="34" charset="0"/>
              </a:rPr>
              <a:t> koalíció - „Ellátási lánc” munkacsoport vezető)</a:t>
            </a:r>
          </a:p>
          <a:p>
            <a:pPr algn="l"/>
            <a:endParaRPr lang="hu-HU" sz="1400" b="1" i="0" dirty="0">
              <a:solidFill>
                <a:srgbClr val="660000"/>
              </a:solidFill>
              <a:effectLst/>
              <a:latin typeface="Open Sans" panose="020B0606030504020204" pitchFamily="34" charset="0"/>
            </a:endParaRPr>
          </a:p>
          <a:p>
            <a:pPr algn="l"/>
            <a:endParaRPr lang="hu-HU" sz="1400" b="1" i="0" dirty="0">
              <a:solidFill>
                <a:srgbClr val="660000"/>
              </a:solidFill>
              <a:effectLst/>
              <a:latin typeface="Open Sans" panose="020B0606030504020204" pitchFamily="34" charset="0"/>
            </a:endParaRPr>
          </a:p>
          <a:p>
            <a:pPr algn="l"/>
            <a:r>
              <a:rPr lang="hu-HU" sz="1400" b="1" dirty="0">
                <a:solidFill>
                  <a:srgbClr val="660000"/>
                </a:solidFill>
                <a:latin typeface="Open Sans" panose="020B0606030504020204" pitchFamily="34" charset="0"/>
              </a:rPr>
              <a:t>	</a:t>
            </a:r>
            <a:r>
              <a:rPr lang="hu-HU" sz="1400" b="1" i="0" dirty="0">
                <a:solidFill>
                  <a:srgbClr val="660000"/>
                </a:solidFill>
                <a:effectLst/>
                <a:latin typeface="Open Sans" panose="020B0606030504020204" pitchFamily="34" charset="0"/>
              </a:rPr>
              <a:t>Adathalász szimuláció – Miért kell a kollégákat ilyennel „bosszantani”?</a:t>
            </a:r>
          </a:p>
          <a:p>
            <a:pPr algn="l"/>
            <a:endParaRPr lang="hu-HU" sz="1400" b="1" i="0" dirty="0">
              <a:solidFill>
                <a:srgbClr val="660000"/>
              </a:solidFill>
              <a:effectLst/>
              <a:latin typeface="Open Sans" panose="020B0606030504020204" pitchFamily="34" charset="0"/>
            </a:endParaRPr>
          </a:p>
          <a:p>
            <a:pPr algn="l"/>
            <a:r>
              <a:rPr lang="hu-HU" sz="1400" b="1" i="0" dirty="0">
                <a:solidFill>
                  <a:srgbClr val="660000"/>
                </a:solidFill>
                <a:effectLst/>
                <a:latin typeface="Open Sans" panose="020B0606030504020204" pitchFamily="34" charset="0"/>
              </a:rPr>
              <a:t>	</a:t>
            </a:r>
            <a:r>
              <a:rPr lang="hu-HU" sz="1400" i="1" dirty="0">
                <a:solidFill>
                  <a:srgbClr val="660000"/>
                </a:solidFill>
                <a:effectLst/>
                <a:latin typeface="Open Sans" panose="020B0606030504020204" pitchFamily="34" charset="0"/>
              </a:rPr>
              <a:t>Dr. Simon Norbert</a:t>
            </a:r>
            <a:r>
              <a:rPr lang="hu-HU" sz="1400" i="0" dirty="0">
                <a:solidFill>
                  <a:srgbClr val="660000"/>
                </a:solidFill>
                <a:effectLst/>
                <a:latin typeface="Open Sans" panose="020B0606030504020204" pitchFamily="34" charset="0"/>
              </a:rPr>
              <a:t> - (FORTIX Consulting Kft. - </a:t>
            </a:r>
            <a:r>
              <a:rPr lang="hu-HU" sz="1400" i="0" dirty="0" err="1">
                <a:solidFill>
                  <a:srgbClr val="660000"/>
                </a:solidFill>
                <a:effectLst/>
                <a:latin typeface="Open Sans" panose="020B0606030504020204" pitchFamily="34" charset="0"/>
              </a:rPr>
              <a:t>sales</a:t>
            </a:r>
            <a:r>
              <a:rPr lang="hu-HU" sz="1400" i="0" dirty="0">
                <a:solidFill>
                  <a:srgbClr val="660000"/>
                </a:solidFill>
                <a:effectLst/>
                <a:latin typeface="Open Sans" panose="020B0606030504020204" pitchFamily="34" charset="0"/>
              </a:rPr>
              <a:t> </a:t>
            </a:r>
            <a:r>
              <a:rPr lang="hu-HU" sz="1400" i="0" dirty="0" err="1">
                <a:solidFill>
                  <a:srgbClr val="660000"/>
                </a:solidFill>
                <a:effectLst/>
                <a:latin typeface="Open Sans" panose="020B0606030504020204" pitchFamily="34" charset="0"/>
              </a:rPr>
              <a:t>manager</a:t>
            </a:r>
            <a:r>
              <a:rPr lang="hu-HU" sz="1400" i="0" dirty="0">
                <a:solidFill>
                  <a:srgbClr val="660000"/>
                </a:solidFill>
                <a:effectLst/>
                <a:latin typeface="Open Sans" panose="020B0606030504020204" pitchFamily="34" charset="0"/>
              </a:rPr>
              <a:t>)</a:t>
            </a:r>
          </a:p>
          <a:p>
            <a:pPr>
              <a:lnSpc>
                <a:spcPct val="100000"/>
              </a:lnSpc>
            </a:pPr>
            <a:endParaRPr lang="hu-HU" sz="1400" dirty="0"/>
          </a:p>
          <a:p>
            <a:pPr>
              <a:lnSpc>
                <a:spcPct val="100000"/>
              </a:lnSpc>
            </a:pPr>
            <a:r>
              <a:rPr lang="hu-HU" sz="1400" dirty="0"/>
              <a:t>13. 00 - 	</a:t>
            </a:r>
          </a:p>
          <a:p>
            <a:pPr>
              <a:lnSpc>
                <a:spcPct val="100000"/>
              </a:lnSpc>
            </a:pPr>
            <a:r>
              <a:rPr lang="hu-HU" sz="1400" dirty="0"/>
              <a:t>	levonulás az operatív területről: ADAPTO meghívó és fórumértékelő QR kód kiosztása</a:t>
            </a:r>
            <a:br>
              <a:rPr lang="hu-HU" sz="1400" dirty="0"/>
            </a:br>
            <a:endParaRPr lang="hu-HU" sz="1400" b="0" strike="noStrike" spc="-1" dirty="0"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93396883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" name="CustomShape 2"/>
          <p:cNvSpPr/>
          <p:nvPr/>
        </p:nvSpPr>
        <p:spPr>
          <a:xfrm>
            <a:off x="360" y="692640"/>
            <a:ext cx="9905400" cy="6087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</a:pPr>
            <a:r>
              <a:rPr lang="hu-HU" sz="3200" b="1" strike="noStrike" spc="-1">
                <a:solidFill>
                  <a:srgbClr val="0D0147"/>
                </a:solidFill>
                <a:latin typeface="Arial"/>
                <a:ea typeface="DejaVu Sans"/>
              </a:rPr>
              <a:t>DPO Klub – Mai programja</a:t>
            </a:r>
            <a:endParaRPr lang="hu-HU" sz="3200" b="0" strike="noStrike" spc="-1">
              <a:latin typeface="Arial"/>
            </a:endParaRPr>
          </a:p>
        </p:txBody>
      </p:sp>
      <p:pic>
        <p:nvPicPr>
          <p:cNvPr id="2" name="Picture 2">
            <a:extLst>
              <a:ext uri="{FF2B5EF4-FFF2-40B4-BE49-F238E27FC236}">
                <a16:creationId xmlns:a16="http://schemas.microsoft.com/office/drawing/2014/main" id="{74979999-E0C2-2470-77F8-974051B9754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7362" y="1483779"/>
            <a:ext cx="7751275" cy="43600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" name="PlaceHolder 1"/>
          <p:cNvSpPr>
            <a:spLocks noGrp="1"/>
          </p:cNvSpPr>
          <p:nvPr>
            <p:ph type="title"/>
          </p:nvPr>
        </p:nvSpPr>
        <p:spPr>
          <a:xfrm>
            <a:off x="1712520" y="116640"/>
            <a:ext cx="7697160" cy="5036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lnSpc>
                <a:spcPct val="100000"/>
              </a:lnSpc>
              <a:buNone/>
            </a:pPr>
            <a:r>
              <a:rPr lang="hu-HU" sz="2400" b="1" strike="noStrike" spc="-1">
                <a:latin typeface="Arial"/>
              </a:rPr>
              <a:t>A rendezvényünk értékelő lapja</a:t>
            </a:r>
            <a:endParaRPr lang="hu-HU" sz="2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15" name="PlaceHolder 2"/>
          <p:cNvSpPr>
            <a:spLocks noGrp="1"/>
          </p:cNvSpPr>
          <p:nvPr>
            <p:ph type="subTitle"/>
          </p:nvPr>
        </p:nvSpPr>
        <p:spPr>
          <a:xfrm>
            <a:off x="272520" y="188640"/>
            <a:ext cx="8914680" cy="3466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lnSpc>
                <a:spcPct val="100000"/>
              </a:lnSpc>
              <a:buNone/>
            </a:pPr>
            <a:endParaRPr lang="hu-HU" sz="3200" b="0" strike="noStrike" spc="-1">
              <a:latin typeface="Arial"/>
            </a:endParaRPr>
          </a:p>
          <a:p>
            <a:pPr indent="0" algn="ctr">
              <a:lnSpc>
                <a:spcPct val="100000"/>
              </a:lnSpc>
              <a:buNone/>
            </a:pPr>
            <a:endParaRPr lang="hu-HU" sz="3200" b="0" strike="noStrike" spc="-1">
              <a:latin typeface="Arial"/>
            </a:endParaRPr>
          </a:p>
          <a:p>
            <a:pPr indent="0" algn="ctr">
              <a:lnSpc>
                <a:spcPct val="100000"/>
              </a:lnSpc>
              <a:buNone/>
            </a:pPr>
            <a:endParaRPr lang="hu-HU" sz="3200" b="0" strike="noStrike" spc="-1">
              <a:latin typeface="Arial"/>
            </a:endParaRPr>
          </a:p>
          <a:p>
            <a:pPr indent="0" algn="ctr">
              <a:lnSpc>
                <a:spcPct val="100000"/>
              </a:lnSpc>
              <a:buNone/>
            </a:pPr>
            <a:endParaRPr lang="hu-HU" sz="3200" b="0" strike="noStrike" spc="-1">
              <a:latin typeface="Arial"/>
            </a:endParaRPr>
          </a:p>
          <a:p>
            <a:pPr indent="0" algn="ctr">
              <a:lnSpc>
                <a:spcPct val="100000"/>
              </a:lnSpc>
              <a:buNone/>
            </a:pPr>
            <a:endParaRPr lang="hu-HU" sz="3200" b="0" strike="noStrike" spc="-1">
              <a:latin typeface="Arial"/>
            </a:endParaRPr>
          </a:p>
          <a:p>
            <a:pPr indent="0" algn="ctr">
              <a:lnSpc>
                <a:spcPct val="100000"/>
              </a:lnSpc>
              <a:buNone/>
            </a:pPr>
            <a:endParaRPr lang="hu-HU" sz="3200" b="0" strike="noStrike" spc="-1">
              <a:latin typeface="Arial"/>
            </a:endParaRPr>
          </a:p>
          <a:p>
            <a:pPr indent="0" algn="ctr">
              <a:lnSpc>
                <a:spcPct val="100000"/>
              </a:lnSpc>
              <a:buNone/>
            </a:pPr>
            <a:endParaRPr lang="hu-HU" sz="3200" b="0" strike="noStrike" spc="-1">
              <a:latin typeface="Arial"/>
            </a:endParaRPr>
          </a:p>
          <a:p>
            <a:pPr indent="0" algn="ctr">
              <a:lnSpc>
                <a:spcPct val="100000"/>
              </a:lnSpc>
              <a:buNone/>
            </a:pPr>
            <a:endParaRPr lang="hu-HU" sz="3200" b="0" strike="noStrike" spc="-1">
              <a:latin typeface="Arial"/>
            </a:endParaRPr>
          </a:p>
        </p:txBody>
      </p:sp>
      <p:sp>
        <p:nvSpPr>
          <p:cNvPr id="216" name="Téglalap 3"/>
          <p:cNvSpPr/>
          <p:nvPr/>
        </p:nvSpPr>
        <p:spPr>
          <a:xfrm>
            <a:off x="27000" y="4595760"/>
            <a:ext cx="9905760" cy="3027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/>
          <a:lstStyle/>
          <a:p>
            <a:endParaRPr lang="hu-HU"/>
          </a:p>
        </p:txBody>
      </p:sp>
      <p:pic>
        <p:nvPicPr>
          <p:cNvPr id="217" name="Kép 216"/>
          <p:cNvPicPr/>
          <p:nvPr/>
        </p:nvPicPr>
        <p:blipFill>
          <a:blip r:embed="rId2"/>
          <a:stretch/>
        </p:blipFill>
        <p:spPr>
          <a:xfrm>
            <a:off x="3240000" y="1224000"/>
            <a:ext cx="3381840" cy="4509360"/>
          </a:xfrm>
          <a:prstGeom prst="rect">
            <a:avLst/>
          </a:prstGeom>
          <a:ln w="0"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TextShape 1"/>
          <p:cNvSpPr/>
          <p:nvPr/>
        </p:nvSpPr>
        <p:spPr>
          <a:xfrm>
            <a:off x="8913600" y="5805360"/>
            <a:ext cx="992160" cy="4946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fld id="{3DF4AA1F-FB35-4C2C-8BF6-0027A21DD3A3}" type="slidenum">
              <a:rPr lang="hu-HU" sz="1400" b="0" strike="noStrike" spc="-1">
                <a:solidFill>
                  <a:srgbClr val="000000"/>
                </a:solidFill>
                <a:latin typeface="Times New Roman"/>
                <a:ea typeface="DejaVu Sans"/>
              </a:rPr>
              <a:t>13</a:t>
            </a:fld>
            <a:endParaRPr lang="hu-HU" sz="1400" b="0" strike="noStrike" spc="-1">
              <a:latin typeface="Arial"/>
            </a:endParaRPr>
          </a:p>
        </p:txBody>
      </p:sp>
      <p:sp>
        <p:nvSpPr>
          <p:cNvPr id="219" name="CustomShape 2"/>
          <p:cNvSpPr/>
          <p:nvPr/>
        </p:nvSpPr>
        <p:spPr>
          <a:xfrm>
            <a:off x="0" y="76320"/>
            <a:ext cx="9905400" cy="6087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</a:pPr>
            <a:r>
              <a:rPr lang="hu-HU" sz="3200" b="1" strike="noStrike" spc="-1">
                <a:solidFill>
                  <a:srgbClr val="0D0147"/>
                </a:solidFill>
                <a:latin typeface="Arial"/>
                <a:ea typeface="DejaVu Sans"/>
              </a:rPr>
              <a:t>A jövő ...</a:t>
            </a:r>
            <a:endParaRPr lang="hu-HU" sz="3200" b="0" strike="noStrike" spc="-1">
              <a:latin typeface="Arial"/>
            </a:endParaRPr>
          </a:p>
        </p:txBody>
      </p:sp>
      <p:sp>
        <p:nvSpPr>
          <p:cNvPr id="220" name="Téglalap 1"/>
          <p:cNvSpPr/>
          <p:nvPr/>
        </p:nvSpPr>
        <p:spPr>
          <a:xfrm>
            <a:off x="992520" y="1196640"/>
            <a:ext cx="8064360" cy="2676202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endParaRPr lang="hu-HU" sz="2400" b="1" strike="noStrike" spc="-1" dirty="0">
              <a:solidFill>
                <a:srgbClr val="000000"/>
              </a:solidFill>
              <a:latin typeface="Arial"/>
              <a:ea typeface="DejaVu Sans"/>
            </a:endParaRPr>
          </a:p>
          <a:p>
            <a:r>
              <a:rPr lang="hu-HU" sz="2400" b="1" strike="noStrike" spc="-1" dirty="0">
                <a:solidFill>
                  <a:srgbClr val="000000"/>
                </a:solidFill>
                <a:latin typeface="Arial"/>
                <a:ea typeface="DejaVu Sans"/>
              </a:rPr>
              <a:t>„Információvédelem menedzselése”</a:t>
            </a:r>
            <a:endParaRPr lang="hu-HU" sz="2400" b="0" strike="noStrike" spc="-1" dirty="0">
              <a:latin typeface="Arial"/>
            </a:endParaRPr>
          </a:p>
          <a:p>
            <a:endParaRPr lang="hu-HU" sz="2400" b="1" strike="noStrike" spc="-1" dirty="0">
              <a:solidFill>
                <a:srgbClr val="000000"/>
              </a:solidFill>
              <a:latin typeface="Arial"/>
              <a:ea typeface="DejaVu Sans"/>
            </a:endParaRPr>
          </a:p>
          <a:p>
            <a:pPr algn="ctr"/>
            <a:r>
              <a:rPr lang="hu-HU" sz="2400" b="1" strike="noStrike" spc="-1" dirty="0">
                <a:solidFill>
                  <a:srgbClr val="000000"/>
                </a:solidFill>
                <a:latin typeface="Arial"/>
                <a:ea typeface="DejaVu Sans"/>
              </a:rPr>
              <a:t>C</a:t>
            </a:r>
            <a:r>
              <a:rPr lang="hu-HU" sz="2400" b="1" spc="-1" dirty="0">
                <a:solidFill>
                  <a:srgbClr val="000000"/>
                </a:solidFill>
                <a:latin typeface="Arial"/>
                <a:ea typeface="DejaVu Sans"/>
              </a:rPr>
              <a:t>IX.</a:t>
            </a:r>
            <a:r>
              <a:rPr lang="hu-HU" sz="2400" b="1" strike="noStrike" spc="-1" dirty="0">
                <a:solidFill>
                  <a:srgbClr val="000000"/>
                </a:solidFill>
                <a:latin typeface="Arial"/>
                <a:ea typeface="DejaVu Sans"/>
              </a:rPr>
              <a:t> Szakmai Fórum</a:t>
            </a:r>
            <a:endParaRPr lang="hu-HU" sz="2400" b="0" strike="noStrike" spc="-1" dirty="0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hu-HU" sz="2400" b="1" strike="noStrike" spc="-1" dirty="0">
                <a:solidFill>
                  <a:srgbClr val="000000"/>
                </a:solidFill>
                <a:latin typeface="Arial"/>
                <a:ea typeface="DejaVu Sans"/>
              </a:rPr>
              <a:t> </a:t>
            </a:r>
            <a:endParaRPr lang="hu-HU" sz="2400" b="1" spc="-1" dirty="0">
              <a:solidFill>
                <a:srgbClr val="000000"/>
              </a:solidFill>
              <a:latin typeface="Arial"/>
              <a:ea typeface="DejaVu Sans"/>
            </a:endParaRPr>
          </a:p>
          <a:p>
            <a:pPr algn="ctr">
              <a:lnSpc>
                <a:spcPct val="100000"/>
              </a:lnSpc>
            </a:pPr>
            <a:r>
              <a:rPr lang="hu-HU" sz="2400" b="1" strike="noStrike" spc="-1" dirty="0">
                <a:solidFill>
                  <a:srgbClr val="000000"/>
                </a:solidFill>
                <a:latin typeface="Arial"/>
                <a:ea typeface="DejaVu Sans"/>
              </a:rPr>
              <a:t>2024. január 18.</a:t>
            </a:r>
            <a:endParaRPr lang="hu-HU" sz="2400" b="0" strike="noStrike" spc="-1" dirty="0">
              <a:latin typeface="Arial"/>
            </a:endParaRPr>
          </a:p>
          <a:p>
            <a:pPr algn="ctr">
              <a:lnSpc>
                <a:spcPct val="100000"/>
              </a:lnSpc>
            </a:pPr>
            <a:endParaRPr lang="hu-HU" sz="2400" b="0" strike="noStrike" spc="-1" dirty="0">
              <a:latin typeface="Arial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TextShape 1"/>
          <p:cNvSpPr/>
          <p:nvPr/>
        </p:nvSpPr>
        <p:spPr>
          <a:xfrm>
            <a:off x="8769600" y="6019920"/>
            <a:ext cx="558000" cy="4946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fld id="{68B9E1AE-C4EC-4C7A-96FE-7159C478D577}" type="slidenum">
              <a:rPr lang="hu-HU" sz="1400" b="0" strike="noStrike" spc="-1">
                <a:solidFill>
                  <a:srgbClr val="000000"/>
                </a:solidFill>
                <a:latin typeface="Times New Roman"/>
                <a:ea typeface="DejaVu Sans"/>
              </a:rPr>
              <a:t>2</a:t>
            </a:fld>
            <a:endParaRPr lang="hu-HU" sz="1400" b="0" strike="noStrike" spc="-1">
              <a:latin typeface="Arial"/>
            </a:endParaRPr>
          </a:p>
        </p:txBody>
      </p:sp>
      <p:sp>
        <p:nvSpPr>
          <p:cNvPr id="178" name="TextShape 2"/>
          <p:cNvSpPr/>
          <p:nvPr/>
        </p:nvSpPr>
        <p:spPr>
          <a:xfrm>
            <a:off x="1523880" y="152280"/>
            <a:ext cx="8000280" cy="4564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</a:pPr>
            <a:r>
              <a:rPr lang="hu-HU" sz="2800" b="1" strike="noStrike" spc="-1" dirty="0">
                <a:solidFill>
                  <a:srgbClr val="0D0147"/>
                </a:solidFill>
                <a:latin typeface="Arial"/>
                <a:ea typeface="DejaVu Sans"/>
              </a:rPr>
              <a:t>Túl a </a:t>
            </a:r>
            <a:r>
              <a:rPr lang="hu-HU" sz="2800" b="1" i="1" strike="noStrike" spc="-1" dirty="0">
                <a:solidFill>
                  <a:srgbClr val="0D0147"/>
                </a:solidFill>
                <a:latin typeface="Arial"/>
                <a:ea typeface="DejaVu Sans"/>
              </a:rPr>
              <a:t>századik</a:t>
            </a:r>
            <a:r>
              <a:rPr lang="hu-HU" sz="2800" b="1" strike="noStrike" spc="-1" dirty="0">
                <a:solidFill>
                  <a:srgbClr val="0D0147"/>
                </a:solidFill>
                <a:latin typeface="Arial"/>
                <a:ea typeface="DejaVu Sans"/>
              </a:rPr>
              <a:t> fórumon 2022-ben!</a:t>
            </a:r>
            <a:endParaRPr lang="hu-HU" sz="2800" b="0" strike="noStrike" spc="-1" dirty="0">
              <a:latin typeface="Arial"/>
            </a:endParaRPr>
          </a:p>
        </p:txBody>
      </p:sp>
      <p:sp>
        <p:nvSpPr>
          <p:cNvPr id="179" name="TextShape 3"/>
          <p:cNvSpPr/>
          <p:nvPr/>
        </p:nvSpPr>
        <p:spPr>
          <a:xfrm>
            <a:off x="1064520" y="1298880"/>
            <a:ext cx="8191080" cy="49683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 marL="457200">
              <a:lnSpc>
                <a:spcPct val="100000"/>
              </a:lnSpc>
            </a:pPr>
            <a:r>
              <a:rPr lang="hu-HU" sz="2400" b="0" strike="noStrike" spc="-1">
                <a:solidFill>
                  <a:srgbClr val="000000"/>
                </a:solidFill>
                <a:latin typeface="Arial"/>
                <a:ea typeface="DejaVu Sans"/>
              </a:rPr>
              <a:t>2001-től óta „Értékteremtő munkacsoport”</a:t>
            </a:r>
            <a:endParaRPr lang="hu-HU" sz="2400" b="0" strike="noStrike" spc="-1">
              <a:latin typeface="Arial"/>
            </a:endParaRPr>
          </a:p>
          <a:p>
            <a:pPr marL="1257480" lvl="2" indent="-343080">
              <a:lnSpc>
                <a:spcPct val="100000"/>
              </a:lnSpc>
              <a:buClr>
                <a:srgbClr val="000000"/>
              </a:buClr>
              <a:buSzPct val="75000"/>
              <a:buFont typeface="Wingdings" charset="2"/>
              <a:buChar char=""/>
            </a:pPr>
            <a:r>
              <a:rPr lang="hu-HU" sz="2000" b="0" strike="noStrike" spc="-1">
                <a:solidFill>
                  <a:srgbClr val="000000"/>
                </a:solidFill>
                <a:latin typeface="Arial"/>
                <a:ea typeface="DejaVu Sans"/>
              </a:rPr>
              <a:t>MagiCom + Szenzor + magánszemélyek</a:t>
            </a:r>
            <a:endParaRPr lang="hu-HU" sz="2000" b="0" strike="noStrike" spc="-1">
              <a:latin typeface="Arial"/>
            </a:endParaRPr>
          </a:p>
          <a:p>
            <a:pPr marL="1257480" lvl="2" indent="-343080">
              <a:lnSpc>
                <a:spcPct val="100000"/>
              </a:lnSpc>
              <a:buClr>
                <a:srgbClr val="000000"/>
              </a:buClr>
              <a:buSzPct val="75000"/>
              <a:buFont typeface="Wingdings" charset="2"/>
              <a:buChar char=""/>
            </a:pPr>
            <a:r>
              <a:rPr lang="hu-HU" sz="2000" b="0" strike="noStrike" spc="-1">
                <a:solidFill>
                  <a:srgbClr val="000000"/>
                </a:solidFill>
                <a:latin typeface="Arial"/>
                <a:ea typeface="DejaVu Sans"/>
              </a:rPr>
              <a:t>BS7799 szabvány fordítás</a:t>
            </a:r>
            <a:endParaRPr lang="hu-HU" sz="2000" b="0" strike="noStrike" spc="-1">
              <a:latin typeface="Arial"/>
            </a:endParaRPr>
          </a:p>
          <a:p>
            <a:pPr marL="1257480" lvl="2" indent="-343080">
              <a:lnSpc>
                <a:spcPct val="100000"/>
              </a:lnSpc>
              <a:buClr>
                <a:srgbClr val="000000"/>
              </a:buClr>
              <a:buSzPct val="75000"/>
              <a:buFont typeface="Wingdings" charset="2"/>
              <a:buChar char=""/>
            </a:pPr>
            <a:r>
              <a:rPr lang="hu-HU" sz="2000" b="0" strike="noStrike" spc="-1">
                <a:solidFill>
                  <a:srgbClr val="000000"/>
                </a:solidFill>
                <a:latin typeface="Arial"/>
                <a:ea typeface="DejaVu Sans"/>
              </a:rPr>
              <a:t>oktatási tematikák készítése</a:t>
            </a:r>
            <a:endParaRPr lang="hu-HU" sz="20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endParaRPr lang="hu-HU" sz="1800" b="0" strike="noStrike" spc="-1">
              <a:latin typeface="Arial"/>
            </a:endParaRPr>
          </a:p>
          <a:p>
            <a:pPr marL="457200">
              <a:lnSpc>
                <a:spcPct val="100000"/>
              </a:lnSpc>
            </a:pPr>
            <a:r>
              <a:rPr lang="hu-HU" sz="2400" b="0" strike="noStrike" spc="-1">
                <a:solidFill>
                  <a:srgbClr val="000000"/>
                </a:solidFill>
                <a:latin typeface="Arial"/>
                <a:ea typeface="DejaVu Sans"/>
              </a:rPr>
              <a:t>2004-ben 12 magánszemély megalakítja a</a:t>
            </a:r>
            <a:endParaRPr lang="hu-HU" sz="24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hu-HU" sz="2400" b="0" strike="noStrike" spc="-1">
                <a:solidFill>
                  <a:srgbClr val="000000"/>
                </a:solidFill>
                <a:latin typeface="Arial"/>
                <a:ea typeface="DejaVu Sans"/>
              </a:rPr>
              <a:t>	 </a:t>
            </a:r>
            <a:r>
              <a:rPr lang="hu-HU" sz="2400" b="1" strike="noStrike" spc="-1">
                <a:solidFill>
                  <a:srgbClr val="000000"/>
                </a:solidFill>
                <a:latin typeface="Arial"/>
                <a:ea typeface="DejaVu Sans"/>
              </a:rPr>
              <a:t>Hétpecsét Információbiztonsági Egyesület</a:t>
            </a:r>
            <a:r>
              <a:rPr lang="hu-HU" sz="2400" b="0" strike="noStrike" spc="-1">
                <a:solidFill>
                  <a:srgbClr val="000000"/>
                </a:solidFill>
                <a:latin typeface="Arial"/>
                <a:ea typeface="DejaVu Sans"/>
              </a:rPr>
              <a:t>et</a:t>
            </a:r>
            <a:endParaRPr lang="hu-HU" sz="24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endParaRPr lang="hu-HU" sz="1800" b="0" strike="noStrike" spc="-1">
              <a:latin typeface="Arial"/>
            </a:endParaRPr>
          </a:p>
          <a:p>
            <a:pPr marL="457200">
              <a:lnSpc>
                <a:spcPct val="100000"/>
              </a:lnSpc>
            </a:pPr>
            <a:r>
              <a:rPr lang="hu-HU" sz="2400" b="0" strike="noStrike" spc="-1">
                <a:solidFill>
                  <a:srgbClr val="000000"/>
                </a:solidFill>
                <a:latin typeface="Arial"/>
                <a:ea typeface="DejaVu Sans"/>
              </a:rPr>
              <a:t>Céljaink: </a:t>
            </a:r>
            <a:endParaRPr lang="hu-HU" sz="2400" b="0" strike="noStrike" spc="-1">
              <a:latin typeface="Arial"/>
            </a:endParaRPr>
          </a:p>
          <a:p>
            <a:pPr marL="1257480" lvl="2" indent="-343080">
              <a:lnSpc>
                <a:spcPct val="100000"/>
              </a:lnSpc>
              <a:buClr>
                <a:srgbClr val="000000"/>
              </a:buClr>
              <a:buSzPct val="75000"/>
              <a:buFont typeface="Wingdings" charset="2"/>
              <a:buChar char=""/>
            </a:pPr>
            <a:r>
              <a:rPr lang="hu-HU" sz="2000" b="0" strike="noStrike" spc="-1">
                <a:solidFill>
                  <a:srgbClr val="000000"/>
                </a:solidFill>
                <a:latin typeface="Arial"/>
                <a:ea typeface="DejaVu Sans"/>
              </a:rPr>
              <a:t>az információs társadalom biztonságának támogatása</a:t>
            </a:r>
            <a:endParaRPr lang="hu-HU" sz="2000" b="0" strike="noStrike" spc="-1">
              <a:latin typeface="Arial"/>
            </a:endParaRPr>
          </a:p>
          <a:p>
            <a:pPr marL="1257480" lvl="2" indent="-343080">
              <a:lnSpc>
                <a:spcPct val="100000"/>
              </a:lnSpc>
              <a:buClr>
                <a:srgbClr val="000000"/>
              </a:buClr>
              <a:buSzPct val="75000"/>
              <a:buFont typeface="Wingdings" charset="2"/>
              <a:buChar char=""/>
            </a:pPr>
            <a:r>
              <a:rPr lang="hu-HU" sz="2000" b="0" strike="noStrike" spc="-1">
                <a:solidFill>
                  <a:srgbClr val="000000"/>
                </a:solidFill>
                <a:latin typeface="Arial"/>
                <a:ea typeface="DejaVu Sans"/>
              </a:rPr>
              <a:t>az információvédelem kultúrájának és ismereteinek terjesztése, a tudatosság kialakítása</a:t>
            </a:r>
            <a:endParaRPr lang="hu-HU" sz="2000" b="0" strike="noStrike" spc="-1">
              <a:latin typeface="Arial"/>
            </a:endParaRPr>
          </a:p>
          <a:p>
            <a:pPr marL="1257480" lvl="2" indent="-343080">
              <a:lnSpc>
                <a:spcPct val="100000"/>
              </a:lnSpc>
              <a:buClr>
                <a:srgbClr val="000000"/>
              </a:buClr>
              <a:buSzPct val="75000"/>
              <a:buFont typeface="Wingdings" charset="2"/>
              <a:buChar char=""/>
            </a:pPr>
            <a:r>
              <a:rPr lang="hu-HU" sz="2000" b="0" strike="noStrike" spc="-1">
                <a:solidFill>
                  <a:srgbClr val="000000"/>
                </a:solidFill>
                <a:latin typeface="Arial"/>
                <a:ea typeface="DejaVu Sans"/>
              </a:rPr>
              <a:t>információvédelmi szakmai műhely létrehozása</a:t>
            </a:r>
            <a:endParaRPr lang="hu-HU" sz="20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endParaRPr lang="hu-HU" sz="1800" b="0" strike="noStrike" spc="-1">
              <a:latin typeface="Arial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TextShape 1"/>
          <p:cNvSpPr/>
          <p:nvPr/>
        </p:nvSpPr>
        <p:spPr>
          <a:xfrm>
            <a:off x="8913600" y="5805360"/>
            <a:ext cx="992160" cy="4946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fld id="{A1B85246-554A-4F8C-A7CD-A37F96ECDF0A}" type="slidenum">
              <a:rPr lang="hu-HU" sz="1400" b="0" strike="noStrike" spc="-1">
                <a:solidFill>
                  <a:srgbClr val="000000"/>
                </a:solidFill>
                <a:latin typeface="Times New Roman"/>
                <a:ea typeface="DejaVu Sans"/>
              </a:rPr>
              <a:t>3</a:t>
            </a:fld>
            <a:endParaRPr lang="hu-HU" sz="1400" b="0" strike="noStrike" spc="-1">
              <a:latin typeface="Arial"/>
            </a:endParaRPr>
          </a:p>
        </p:txBody>
      </p:sp>
      <p:sp>
        <p:nvSpPr>
          <p:cNvPr id="181" name="CustomShape 2"/>
          <p:cNvSpPr/>
          <p:nvPr/>
        </p:nvSpPr>
        <p:spPr>
          <a:xfrm>
            <a:off x="0" y="76320"/>
            <a:ext cx="9905400" cy="6087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</a:pPr>
            <a:r>
              <a:rPr lang="hu-HU" sz="3200" b="1" strike="noStrike" spc="-1">
                <a:solidFill>
                  <a:srgbClr val="0D0147"/>
                </a:solidFill>
                <a:latin typeface="Arial"/>
                <a:ea typeface="DejaVu Sans"/>
              </a:rPr>
              <a:t>Fórumok </a:t>
            </a:r>
            <a:endParaRPr lang="hu-HU" sz="3200" b="0" strike="noStrike" spc="-1">
              <a:latin typeface="Arial"/>
            </a:endParaRPr>
          </a:p>
        </p:txBody>
      </p:sp>
      <p:sp>
        <p:nvSpPr>
          <p:cNvPr id="182" name="CustomShape 3"/>
          <p:cNvSpPr/>
          <p:nvPr/>
        </p:nvSpPr>
        <p:spPr>
          <a:xfrm>
            <a:off x="1712520" y="780120"/>
            <a:ext cx="6976800" cy="50403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 algn="ctr">
              <a:lnSpc>
                <a:spcPct val="100000"/>
              </a:lnSpc>
            </a:pPr>
            <a:endParaRPr lang="hu-HU" sz="1000" b="0" strike="noStrike" spc="-1">
              <a:latin typeface="Arial"/>
            </a:endParaRPr>
          </a:p>
          <a:p>
            <a:pPr algn="ctr">
              <a:lnSpc>
                <a:spcPct val="100000"/>
              </a:lnSpc>
              <a:tabLst>
                <a:tab pos="1438200" algn="l"/>
              </a:tabLst>
            </a:pPr>
            <a:r>
              <a:rPr lang="hu-HU" sz="3200" b="1" strike="noStrike" spc="-1">
                <a:solidFill>
                  <a:srgbClr val="000000"/>
                </a:solidFill>
                <a:latin typeface="Arial"/>
                <a:ea typeface="DejaVu Sans"/>
              </a:rPr>
              <a:t>Minden páratlan </a:t>
            </a:r>
            <a:endParaRPr lang="hu-HU" sz="3200" b="0" strike="noStrike" spc="-1">
              <a:latin typeface="Arial"/>
            </a:endParaRPr>
          </a:p>
          <a:p>
            <a:pPr algn="ctr">
              <a:lnSpc>
                <a:spcPct val="100000"/>
              </a:lnSpc>
              <a:tabLst>
                <a:tab pos="1438200" algn="l"/>
              </a:tabLst>
            </a:pPr>
            <a:r>
              <a:rPr lang="hu-HU" sz="3200" b="1" strike="noStrike" spc="-1">
                <a:solidFill>
                  <a:srgbClr val="000000"/>
                </a:solidFill>
                <a:latin typeface="Arial"/>
                <a:ea typeface="DejaVu Sans"/>
              </a:rPr>
              <a:t>hónap</a:t>
            </a:r>
            <a:endParaRPr lang="hu-HU" sz="3200" b="0" strike="noStrike" spc="-1">
              <a:latin typeface="Arial"/>
            </a:endParaRPr>
          </a:p>
          <a:p>
            <a:pPr algn="ctr">
              <a:lnSpc>
                <a:spcPct val="100000"/>
              </a:lnSpc>
              <a:tabLst>
                <a:tab pos="1438200" algn="l"/>
              </a:tabLst>
            </a:pPr>
            <a:r>
              <a:rPr lang="hu-HU" sz="2000" b="1" strike="noStrike" spc="-1">
                <a:solidFill>
                  <a:srgbClr val="000000"/>
                </a:solidFill>
                <a:latin typeface="Arial"/>
                <a:ea typeface="DejaVu Sans"/>
              </a:rPr>
              <a:t>(január, március, május, szeptember, november)</a:t>
            </a:r>
            <a:endParaRPr lang="hu-HU" sz="2000" b="0" strike="noStrike" spc="-1">
              <a:latin typeface="Arial"/>
            </a:endParaRPr>
          </a:p>
          <a:p>
            <a:pPr algn="ctr">
              <a:lnSpc>
                <a:spcPct val="100000"/>
              </a:lnSpc>
              <a:tabLst>
                <a:tab pos="1438200" algn="l"/>
              </a:tabLst>
            </a:pPr>
            <a:r>
              <a:rPr lang="hu-HU" sz="3200" b="1" strike="noStrike" spc="-1">
                <a:solidFill>
                  <a:srgbClr val="000000"/>
                </a:solidFill>
                <a:latin typeface="Arial"/>
                <a:ea typeface="DejaVu Sans"/>
              </a:rPr>
              <a:t> </a:t>
            </a:r>
            <a:endParaRPr lang="hu-HU" sz="3200" b="0" strike="noStrike" spc="-1">
              <a:latin typeface="Arial"/>
            </a:endParaRPr>
          </a:p>
          <a:p>
            <a:pPr algn="ctr">
              <a:lnSpc>
                <a:spcPct val="100000"/>
              </a:lnSpc>
              <a:tabLst>
                <a:tab pos="1438200" algn="l"/>
              </a:tabLst>
            </a:pPr>
            <a:r>
              <a:rPr lang="hu-HU" sz="3200" b="1" strike="noStrike" spc="-1">
                <a:solidFill>
                  <a:srgbClr val="000000"/>
                </a:solidFill>
                <a:latin typeface="Arial"/>
                <a:ea typeface="DejaVu Sans"/>
              </a:rPr>
              <a:t>harmadik szerdája</a:t>
            </a:r>
            <a:endParaRPr lang="hu-HU" sz="3200" b="0" strike="noStrike" spc="-1">
              <a:latin typeface="Arial"/>
            </a:endParaRPr>
          </a:p>
          <a:p>
            <a:pPr algn="ctr">
              <a:lnSpc>
                <a:spcPct val="100000"/>
              </a:lnSpc>
              <a:tabLst>
                <a:tab pos="1438200" algn="l"/>
              </a:tabLst>
            </a:pPr>
            <a:endParaRPr lang="hu-HU" sz="3200" b="0" strike="noStrike" spc="-1">
              <a:latin typeface="Arial"/>
            </a:endParaRPr>
          </a:p>
          <a:p>
            <a:pPr algn="ctr">
              <a:lnSpc>
                <a:spcPct val="100000"/>
              </a:lnSpc>
              <a:tabLst>
                <a:tab pos="1438200" algn="l"/>
              </a:tabLst>
            </a:pPr>
            <a:r>
              <a:rPr lang="hu-HU" sz="3200" b="1" strike="noStrike" spc="-1">
                <a:solidFill>
                  <a:srgbClr val="000000"/>
                </a:solidFill>
                <a:latin typeface="Arial"/>
                <a:ea typeface="DejaVu Sans"/>
              </a:rPr>
              <a:t> kivétel július!</a:t>
            </a:r>
            <a:endParaRPr lang="hu-HU" sz="3200" b="0" strike="noStrike" spc="-1">
              <a:latin typeface="Arial"/>
            </a:endParaRPr>
          </a:p>
          <a:p>
            <a:pPr algn="ctr">
              <a:lnSpc>
                <a:spcPct val="100000"/>
              </a:lnSpc>
              <a:tabLst>
                <a:tab pos="1438200" algn="l"/>
              </a:tabLst>
            </a:pPr>
            <a:endParaRPr lang="hu-HU" sz="2800" b="0" strike="noStrike" spc="-1">
              <a:latin typeface="Arial"/>
            </a:endParaRPr>
          </a:p>
        </p:txBody>
      </p:sp>
      <p:pic>
        <p:nvPicPr>
          <p:cNvPr id="183" name="Picture 2"/>
          <p:cNvPicPr/>
          <p:nvPr/>
        </p:nvPicPr>
        <p:blipFill>
          <a:blip r:embed="rId3"/>
          <a:stretch/>
        </p:blipFill>
        <p:spPr>
          <a:xfrm>
            <a:off x="424080" y="1874160"/>
            <a:ext cx="4376520" cy="4219200"/>
          </a:xfrm>
          <a:prstGeom prst="rect">
            <a:avLst/>
          </a:prstGeom>
          <a:ln w="0">
            <a:noFill/>
          </a:ln>
        </p:spPr>
      </p:pic>
      <p:pic>
        <p:nvPicPr>
          <p:cNvPr id="184" name="Kép 5" descr="A képen aláírás, leállítás, függő, személyek látható&#10;&#10;Automatikusan generált leírás"/>
          <p:cNvPicPr/>
          <p:nvPr/>
        </p:nvPicPr>
        <p:blipFill>
          <a:blip r:embed="rId4"/>
          <a:stretch/>
        </p:blipFill>
        <p:spPr>
          <a:xfrm>
            <a:off x="6850800" y="3193920"/>
            <a:ext cx="2589840" cy="2626560"/>
          </a:xfrm>
          <a:prstGeom prst="rect">
            <a:avLst/>
          </a:prstGeom>
          <a:ln w="0">
            <a:noFill/>
          </a:ln>
        </p:spPr>
      </p:pic>
      <p:sp>
        <p:nvSpPr>
          <p:cNvPr id="185" name="Szövegdoboz 1"/>
          <p:cNvSpPr/>
          <p:nvPr/>
        </p:nvSpPr>
        <p:spPr>
          <a:xfrm>
            <a:off x="7401240" y="3933000"/>
            <a:ext cx="1511640" cy="1106542"/>
          </a:xfrm>
          <a:prstGeom prst="rect">
            <a:avLst/>
          </a:prstGeom>
          <a:solidFill>
            <a:schemeClr val="bg1">
              <a:lumMod val="85000"/>
            </a:schemeClr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hu-HU" sz="6600" b="1" strike="noStrike" spc="-1" dirty="0">
                <a:solidFill>
                  <a:srgbClr val="C00000"/>
                </a:solidFill>
                <a:latin typeface="Bernard MT Condensed"/>
                <a:ea typeface="DejaVu Sans"/>
              </a:rPr>
              <a:t>1</a:t>
            </a:r>
            <a:r>
              <a:rPr lang="hu-HU" sz="1000" b="1" strike="noStrike" spc="-1" dirty="0">
                <a:solidFill>
                  <a:srgbClr val="C00000"/>
                </a:solidFill>
                <a:latin typeface="Bernard MT Condensed"/>
                <a:ea typeface="DejaVu Sans"/>
              </a:rPr>
              <a:t> </a:t>
            </a:r>
            <a:r>
              <a:rPr lang="hu-HU" sz="6600" b="1" strike="noStrike" spc="-1" dirty="0">
                <a:solidFill>
                  <a:srgbClr val="C00000"/>
                </a:solidFill>
                <a:latin typeface="Bernard MT Condensed"/>
                <a:ea typeface="DejaVu Sans"/>
              </a:rPr>
              <a:t>08</a:t>
            </a:r>
            <a:endParaRPr lang="hu-HU" sz="6600" b="0" strike="noStrike" spc="-1" dirty="0">
              <a:latin typeface="Arial"/>
            </a:endParaRPr>
          </a:p>
        </p:txBody>
      </p:sp>
      <p:sp>
        <p:nvSpPr>
          <p:cNvPr id="186" name="Szövegdoboz 2"/>
          <p:cNvSpPr/>
          <p:nvPr/>
        </p:nvSpPr>
        <p:spPr>
          <a:xfrm>
            <a:off x="6484320" y="5157360"/>
            <a:ext cx="3497666" cy="521766"/>
          </a:xfrm>
          <a:prstGeom prst="rect">
            <a:avLst/>
          </a:prstGeom>
          <a:solidFill>
            <a:schemeClr val="bg1">
              <a:lumMod val="85000"/>
            </a:schemeClr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hu-HU" sz="2800" b="1" strike="noStrike" spc="-1" dirty="0">
                <a:solidFill>
                  <a:srgbClr val="00B050"/>
                </a:solidFill>
                <a:latin typeface="Arial"/>
                <a:ea typeface="DejaVu Sans"/>
              </a:rPr>
              <a:t>2023. november 15.</a:t>
            </a:r>
            <a:endParaRPr lang="hu-HU" sz="2800" b="0" strike="noStrike" spc="-1" dirty="0">
              <a:latin typeface="Arial"/>
            </a:endParaRPr>
          </a:p>
        </p:txBody>
      </p:sp>
      <p:pic>
        <p:nvPicPr>
          <p:cNvPr id="187" name="Kép 8" descr="A képen aláírás, leállítás, függő, személyek látható&#10;&#10;Automatikusan generált leírás"/>
          <p:cNvPicPr/>
          <p:nvPr/>
        </p:nvPicPr>
        <p:blipFill>
          <a:blip r:embed="rId5"/>
          <a:stretch/>
        </p:blipFill>
        <p:spPr>
          <a:xfrm>
            <a:off x="5033880" y="4866120"/>
            <a:ext cx="1209960" cy="1227240"/>
          </a:xfrm>
          <a:prstGeom prst="rect">
            <a:avLst/>
          </a:prstGeom>
          <a:ln w="0">
            <a:noFill/>
          </a:ln>
        </p:spPr>
      </p:pic>
      <p:sp>
        <p:nvSpPr>
          <p:cNvPr id="188" name="Szövegdoboz 9"/>
          <p:cNvSpPr/>
          <p:nvPr/>
        </p:nvSpPr>
        <p:spPr>
          <a:xfrm>
            <a:off x="5312880" y="5271480"/>
            <a:ext cx="647640" cy="821160"/>
          </a:xfrm>
          <a:prstGeom prst="rect">
            <a:avLst/>
          </a:prstGeom>
          <a:solidFill>
            <a:schemeClr val="bg1">
              <a:lumMod val="85000"/>
            </a:schemeClr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ctr">
              <a:lnSpc>
                <a:spcPct val="100000"/>
              </a:lnSpc>
            </a:pPr>
            <a:r>
              <a:rPr lang="hu-HU" sz="2400" b="1" strike="noStrike" spc="-1">
                <a:solidFill>
                  <a:srgbClr val="C00000"/>
                </a:solidFill>
                <a:latin typeface="Bernard MT Condensed"/>
                <a:ea typeface="DejaVu Sans"/>
              </a:rPr>
              <a:t>100</a:t>
            </a:r>
            <a:endParaRPr lang="hu-HU" sz="2400" b="0" strike="noStrike" spc="-1">
              <a:latin typeface="Arial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PlaceHolder 1"/>
          <p:cNvSpPr>
            <a:spLocks noGrp="1"/>
          </p:cNvSpPr>
          <p:nvPr>
            <p:ph type="title"/>
          </p:nvPr>
        </p:nvSpPr>
        <p:spPr>
          <a:xfrm>
            <a:off x="1735200" y="836640"/>
            <a:ext cx="7128360" cy="11214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lnSpc>
                <a:spcPct val="100000"/>
              </a:lnSpc>
              <a:buNone/>
            </a:pPr>
            <a:r>
              <a:rPr lang="hu-HU" sz="3600" b="1" strike="noStrike" spc="-1">
                <a:latin typeface="Arial"/>
              </a:rPr>
              <a:t>Köszönjük a kitartó támogatást, </a:t>
            </a:r>
            <a:br>
              <a:rPr sz="3600"/>
            </a:br>
            <a:r>
              <a:rPr lang="hu-HU" sz="3600" b="1" strike="noStrike" spc="-1">
                <a:latin typeface="Arial"/>
              </a:rPr>
              <a:t>hiszen nélkülük nem léteznénk:</a:t>
            </a:r>
            <a:endParaRPr lang="hu-HU" sz="36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90" name="Szövegdoboz 15"/>
          <p:cNvSpPr/>
          <p:nvPr/>
        </p:nvSpPr>
        <p:spPr>
          <a:xfrm>
            <a:off x="704520" y="2122200"/>
            <a:ext cx="6336360" cy="9428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hu-HU" sz="2800" b="1" strike="noStrike" spc="-1">
                <a:solidFill>
                  <a:srgbClr val="000000"/>
                </a:solidFill>
                <a:latin typeface="Arial"/>
                <a:ea typeface="DejaVu Sans"/>
              </a:rPr>
              <a:t>30+ magán pártoló tag! </a:t>
            </a:r>
            <a:endParaRPr lang="hu-HU" sz="2800" b="0" strike="noStrike" spc="-1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hu-HU" sz="2800" b="1" strike="noStrike" spc="-1">
                <a:solidFill>
                  <a:srgbClr val="000000"/>
                </a:solidFill>
                <a:latin typeface="Arial"/>
                <a:ea typeface="DejaVu Sans"/>
              </a:rPr>
              <a:t>…és 13+ céges pártoló tagunk! </a:t>
            </a:r>
            <a:endParaRPr lang="hu-HU" sz="2800" b="0" strike="noStrike" spc="-1">
              <a:latin typeface="Arial"/>
            </a:endParaRPr>
          </a:p>
        </p:txBody>
      </p:sp>
      <p:pic>
        <p:nvPicPr>
          <p:cNvPr id="191" name="Picture 2" descr="http://hirlevel.mediacenter.hu/usrkepek/hetpecset/20220514_tamogatoi_logok.png"/>
          <p:cNvPicPr/>
          <p:nvPr/>
        </p:nvPicPr>
        <p:blipFill>
          <a:blip r:embed="rId2"/>
          <a:stretch/>
        </p:blipFill>
        <p:spPr>
          <a:xfrm>
            <a:off x="1048680" y="3357000"/>
            <a:ext cx="7478280" cy="2232000"/>
          </a:xfrm>
          <a:prstGeom prst="rect">
            <a:avLst/>
          </a:prstGeom>
          <a:ln w="0"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PlaceHolder 1"/>
          <p:cNvSpPr>
            <a:spLocks noGrp="1"/>
          </p:cNvSpPr>
          <p:nvPr>
            <p:ph type="title"/>
          </p:nvPr>
        </p:nvSpPr>
        <p:spPr>
          <a:xfrm>
            <a:off x="344520" y="1700640"/>
            <a:ext cx="9360720" cy="37440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lnSpc>
                <a:spcPct val="100000"/>
              </a:lnSpc>
              <a:buNone/>
              <a:tabLst>
                <a:tab pos="0" algn="l"/>
                <a:tab pos="447840" algn="l"/>
                <a:tab pos="896760" algn="l"/>
                <a:tab pos="1346040" algn="l"/>
                <a:tab pos="1795320" algn="l"/>
                <a:tab pos="2244600" algn="l"/>
                <a:tab pos="2693880" algn="l"/>
                <a:tab pos="3143160" algn="l"/>
                <a:tab pos="3592440" algn="l"/>
                <a:tab pos="4041720" algn="l"/>
                <a:tab pos="4491000" algn="l"/>
                <a:tab pos="4940280" algn="l"/>
                <a:tab pos="5389560" algn="l"/>
                <a:tab pos="5838840" algn="l"/>
                <a:tab pos="6288120" algn="l"/>
                <a:tab pos="6737400" algn="l"/>
                <a:tab pos="7186680" algn="l"/>
                <a:tab pos="7635960" algn="l"/>
                <a:tab pos="8085240" algn="l"/>
                <a:tab pos="8534520" algn="l"/>
                <a:tab pos="8983800" algn="l"/>
              </a:tabLst>
            </a:pPr>
            <a:r>
              <a:rPr lang="hu-HU" sz="2400" b="1" strike="noStrike" spc="-1" dirty="0">
                <a:solidFill>
                  <a:srgbClr val="000000"/>
                </a:solidFill>
                <a:latin typeface="Arial"/>
                <a:ea typeface="DejaVu Sans"/>
              </a:rPr>
              <a:t>Az</a:t>
            </a:r>
            <a:br>
              <a:rPr sz="2400" dirty="0"/>
            </a:br>
            <a:r>
              <a:rPr lang="hu-HU" sz="2400" b="1" strike="noStrike" spc="-1" dirty="0">
                <a:solidFill>
                  <a:srgbClr val="000000"/>
                </a:solidFill>
                <a:latin typeface="Arial"/>
                <a:ea typeface="DejaVu Sans"/>
              </a:rPr>
              <a:t>„Év információbiztonsági újságírója” </a:t>
            </a:r>
            <a:br>
              <a:rPr sz="2400" dirty="0"/>
            </a:br>
            <a:r>
              <a:rPr lang="hu-HU" sz="2400" b="1" strike="noStrike" spc="-1" dirty="0">
                <a:solidFill>
                  <a:srgbClr val="000000"/>
                </a:solidFill>
                <a:latin typeface="Arial"/>
                <a:ea typeface="DejaVu Sans"/>
              </a:rPr>
              <a:t>(2006 óta)</a:t>
            </a:r>
            <a:br>
              <a:rPr sz="2400" dirty="0"/>
            </a:br>
            <a:br>
              <a:rPr sz="2400" dirty="0"/>
            </a:br>
            <a:r>
              <a:rPr lang="hu-HU" sz="2400" b="1" strike="noStrike" spc="-1" dirty="0">
                <a:solidFill>
                  <a:srgbClr val="000000"/>
                </a:solidFill>
                <a:latin typeface="Arial"/>
                <a:ea typeface="DejaVu Sans"/>
              </a:rPr>
              <a:t>és az</a:t>
            </a:r>
            <a:br>
              <a:rPr sz="2400" dirty="0"/>
            </a:br>
            <a:br>
              <a:rPr sz="2400" dirty="0"/>
            </a:br>
            <a:r>
              <a:rPr lang="hu-HU" sz="2400" b="1" strike="noStrike" spc="-1" dirty="0">
                <a:solidFill>
                  <a:srgbClr val="000000"/>
                </a:solidFill>
                <a:latin typeface="Arial"/>
                <a:ea typeface="DejaVu Sans"/>
              </a:rPr>
              <a:t>„Év információvédelmi dolgozata” </a:t>
            </a:r>
            <a:br>
              <a:rPr sz="2400" dirty="0"/>
            </a:br>
            <a:r>
              <a:rPr lang="hu-HU" sz="2400" b="1" strike="noStrike" spc="-1" dirty="0">
                <a:solidFill>
                  <a:srgbClr val="000000"/>
                </a:solidFill>
                <a:latin typeface="Arial"/>
                <a:ea typeface="DejaVu Sans"/>
              </a:rPr>
              <a:t>(2006 illetve 2007 óta)</a:t>
            </a:r>
            <a:br>
              <a:rPr sz="2400" dirty="0"/>
            </a:br>
            <a:r>
              <a:rPr lang="hu-HU" sz="2400" b="1" strike="noStrike" spc="-1" dirty="0">
                <a:solidFill>
                  <a:srgbClr val="000000"/>
                </a:solidFill>
                <a:latin typeface="Arial"/>
                <a:ea typeface="DejaVu Sans"/>
              </a:rPr>
              <a:t>cím elnyerésére</a:t>
            </a:r>
            <a:br>
              <a:rPr sz="2400" dirty="0"/>
            </a:br>
            <a:br>
              <a:rPr sz="2400" dirty="0"/>
            </a:br>
            <a:br>
              <a:rPr sz="1800" dirty="0"/>
            </a:br>
            <a:r>
              <a:rPr lang="hu-HU" sz="2000" b="1" strike="noStrike" spc="-1" dirty="0">
                <a:latin typeface="Arial"/>
                <a:ea typeface="DejaVu Sans"/>
              </a:rPr>
              <a:t>CPE pontok</a:t>
            </a:r>
            <a:endParaRPr lang="hu-HU" sz="2000" b="0" strike="noStrike" spc="-1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193" name="CustomShape 3"/>
          <p:cNvSpPr/>
          <p:nvPr/>
        </p:nvSpPr>
        <p:spPr>
          <a:xfrm>
            <a:off x="704520" y="2277000"/>
            <a:ext cx="9000720" cy="33876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/>
          <a:lstStyle/>
          <a:p>
            <a:endParaRPr lang="hu-HU"/>
          </a:p>
        </p:txBody>
      </p:sp>
      <p:sp>
        <p:nvSpPr>
          <p:cNvPr id="194" name="CustomShape 2"/>
          <p:cNvSpPr/>
          <p:nvPr/>
        </p:nvSpPr>
        <p:spPr>
          <a:xfrm>
            <a:off x="0" y="76320"/>
            <a:ext cx="9905400" cy="6087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</a:pPr>
            <a:r>
              <a:rPr lang="hu-HU" sz="3200" b="1" strike="noStrike" spc="-1" dirty="0">
                <a:solidFill>
                  <a:srgbClr val="0D0147"/>
                </a:solidFill>
                <a:latin typeface="Arial"/>
                <a:ea typeface="DejaVu Sans"/>
              </a:rPr>
              <a:t>Szakmai elismerések</a:t>
            </a:r>
            <a:endParaRPr lang="hu-HU" sz="3200" b="0" strike="noStrike" spc="-1" dirty="0">
              <a:latin typeface="Arial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TextShape 1"/>
          <p:cNvSpPr/>
          <p:nvPr/>
        </p:nvSpPr>
        <p:spPr>
          <a:xfrm>
            <a:off x="8625240" y="6019920"/>
            <a:ext cx="702360" cy="4946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fld id="{A6FCF819-23B8-4359-9A4E-B0A05EBA4A4B}" type="slidenum">
              <a:rPr lang="hu-HU" sz="1400" b="0" strike="noStrike" spc="-1">
                <a:solidFill>
                  <a:srgbClr val="000000"/>
                </a:solidFill>
                <a:latin typeface="Times New Roman"/>
                <a:ea typeface="DejaVu Sans"/>
              </a:rPr>
              <a:t>6</a:t>
            </a:fld>
            <a:endParaRPr lang="hu-HU" sz="1400" b="0" strike="noStrike" spc="-1">
              <a:latin typeface="Arial"/>
            </a:endParaRPr>
          </a:p>
        </p:txBody>
      </p:sp>
      <p:sp>
        <p:nvSpPr>
          <p:cNvPr id="198" name="CustomShape 2"/>
          <p:cNvSpPr/>
          <p:nvPr/>
        </p:nvSpPr>
        <p:spPr>
          <a:xfrm>
            <a:off x="1374840" y="60120"/>
            <a:ext cx="7920360" cy="6087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>
              <a:lnSpc>
                <a:spcPct val="100000"/>
              </a:lnSpc>
            </a:pPr>
            <a:r>
              <a:rPr lang="hu-HU" sz="2400" b="1" strike="noStrike" spc="-1">
                <a:solidFill>
                  <a:srgbClr val="0D0147"/>
                </a:solidFill>
                <a:latin typeface="Arial"/>
                <a:ea typeface="DejaVu Sans"/>
              </a:rPr>
              <a:t>EDDIGI NYERTESEK(2006-tól)</a:t>
            </a:r>
            <a:endParaRPr lang="hu-HU" sz="2400" b="0" strike="noStrike" spc="-1">
              <a:latin typeface="Arial"/>
            </a:endParaRPr>
          </a:p>
        </p:txBody>
      </p:sp>
      <p:sp>
        <p:nvSpPr>
          <p:cNvPr id="199" name="Text Box 4"/>
          <p:cNvSpPr/>
          <p:nvPr/>
        </p:nvSpPr>
        <p:spPr>
          <a:xfrm>
            <a:off x="0" y="776880"/>
            <a:ext cx="9905760" cy="59763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6800" rIns="90000" bIns="46800" anchor="t">
            <a:noAutofit/>
          </a:bodyPr>
          <a:lstStyle/>
          <a:p>
            <a:pPr marL="341280" indent="-336600">
              <a:lnSpc>
                <a:spcPct val="100000"/>
              </a:lnSpc>
              <a:tabLst>
                <a:tab pos="0" algn="l"/>
              </a:tabLst>
            </a:pPr>
            <a:r>
              <a:rPr lang="hu-HU" sz="1200" b="0" strike="noStrike" spc="-1" dirty="0">
                <a:solidFill>
                  <a:srgbClr val="000000"/>
                </a:solidFill>
                <a:latin typeface="Times New Roman"/>
                <a:ea typeface="Microsoft YaHei"/>
              </a:rPr>
              <a:t>			</a:t>
            </a:r>
            <a:r>
              <a:rPr lang="hu-HU" sz="1100" b="0" strike="noStrike" spc="-1" dirty="0">
                <a:solidFill>
                  <a:srgbClr val="000000"/>
                </a:solidFill>
                <a:latin typeface="Times New Roman"/>
                <a:ea typeface="Microsoft YaHei"/>
              </a:rPr>
              <a:t>2006 - Czirkos Zoltán (BMGE) - P2P alapú biztonsági szoftver kifejlesztése</a:t>
            </a:r>
            <a:endParaRPr lang="hu-HU" sz="1100" b="0" strike="noStrike" spc="-1" dirty="0">
              <a:latin typeface="Arial"/>
            </a:endParaRPr>
          </a:p>
          <a:p>
            <a:pPr marL="2152800" indent="-714240">
              <a:lnSpc>
                <a:spcPct val="100000"/>
              </a:lnSpc>
              <a:tabLst>
                <a:tab pos="0" algn="l"/>
              </a:tabLst>
            </a:pPr>
            <a:r>
              <a:rPr lang="hu-HU" sz="1100" b="0" strike="noStrike" spc="-1" dirty="0">
                <a:solidFill>
                  <a:srgbClr val="000000"/>
                </a:solidFill>
                <a:latin typeface="Times New Roman"/>
                <a:ea typeface="Microsoft YaHei"/>
              </a:rPr>
              <a:t>2007 - Gulyás Gábor György (BMGE) - Anonim csevegő szolgáltatás vizsgálata hagyományos és mobil környezetben</a:t>
            </a:r>
            <a:endParaRPr lang="hu-HU" sz="1100" b="0" strike="noStrike" spc="-1" dirty="0">
              <a:latin typeface="Arial"/>
            </a:endParaRPr>
          </a:p>
          <a:p>
            <a:pPr marL="2152800" indent="-714240">
              <a:lnSpc>
                <a:spcPct val="100000"/>
              </a:lnSpc>
              <a:tabLst>
                <a:tab pos="0" algn="l"/>
              </a:tabLst>
            </a:pPr>
            <a:r>
              <a:rPr lang="hu-HU" sz="1100" b="0" strike="noStrike" spc="-1" dirty="0">
                <a:solidFill>
                  <a:srgbClr val="000000"/>
                </a:solidFill>
                <a:latin typeface="Times New Roman"/>
                <a:ea typeface="Microsoft YaHei"/>
              </a:rPr>
              <a:t>2007 – Árva-Szabó Péter (PTE) - Munkavállalói személyes adatok kezelésének gyakorlati problémái</a:t>
            </a:r>
            <a:endParaRPr lang="hu-HU" sz="1100" b="0" strike="noStrike" spc="-1" dirty="0">
              <a:latin typeface="Arial"/>
            </a:endParaRPr>
          </a:p>
          <a:p>
            <a:pPr marL="2152800" indent="-714240">
              <a:lnSpc>
                <a:spcPct val="100000"/>
              </a:lnSpc>
              <a:tabLst>
                <a:tab pos="0" algn="l"/>
              </a:tabLst>
            </a:pPr>
            <a:r>
              <a:rPr lang="hu-HU" sz="1100" b="0" strike="noStrike" spc="-1" dirty="0">
                <a:solidFill>
                  <a:srgbClr val="000000"/>
                </a:solidFill>
                <a:latin typeface="Times New Roman"/>
                <a:ea typeface="Microsoft YaHei"/>
              </a:rPr>
              <a:t>2008 - Cserbák Márton (BMGE) - „</a:t>
            </a:r>
            <a:r>
              <a:rPr lang="hu-HU" sz="1100" b="0" strike="noStrike" spc="-1" dirty="0" err="1">
                <a:solidFill>
                  <a:srgbClr val="000000"/>
                </a:solidFill>
                <a:latin typeface="Times New Roman"/>
                <a:ea typeface="Microsoft YaHei"/>
              </a:rPr>
              <a:t>Lightweight</a:t>
            </a:r>
            <a:r>
              <a:rPr lang="hu-HU" sz="1100" b="0" strike="noStrike" spc="-1" dirty="0">
                <a:solidFill>
                  <a:srgbClr val="000000"/>
                </a:solidFill>
                <a:latin typeface="Times New Roman"/>
                <a:ea typeface="Microsoft YaHei"/>
              </a:rPr>
              <a:t>” biztonsági megoldás rádiófrekvenciás azonosítással támogatott elektronikus kereskedelmi környezetben</a:t>
            </a:r>
            <a:endParaRPr lang="hu-HU" sz="1100" b="0" strike="noStrike" spc="-1" dirty="0">
              <a:latin typeface="Arial"/>
            </a:endParaRPr>
          </a:p>
          <a:p>
            <a:pPr marL="2152800" indent="-714240">
              <a:lnSpc>
                <a:spcPct val="100000"/>
              </a:lnSpc>
              <a:tabLst>
                <a:tab pos="0" algn="l"/>
              </a:tabLst>
            </a:pPr>
            <a:r>
              <a:rPr lang="hu-HU" sz="1100" b="0" strike="noStrike" spc="-1" dirty="0">
                <a:solidFill>
                  <a:srgbClr val="000000"/>
                </a:solidFill>
                <a:latin typeface="Times New Roman"/>
                <a:ea typeface="Microsoft YaHei"/>
              </a:rPr>
              <a:t>2008 – </a:t>
            </a:r>
            <a:r>
              <a:rPr lang="hu-HU" sz="1100" b="0" strike="noStrike" spc="-1" dirty="0" err="1">
                <a:solidFill>
                  <a:srgbClr val="000000"/>
                </a:solidFill>
                <a:latin typeface="Times New Roman"/>
                <a:ea typeface="Microsoft YaHei"/>
              </a:rPr>
              <a:t>Gábri</a:t>
            </a:r>
            <a:r>
              <a:rPr lang="hu-HU" sz="1100" b="0" strike="noStrike" spc="-1" dirty="0">
                <a:solidFill>
                  <a:srgbClr val="000000"/>
                </a:solidFill>
                <a:latin typeface="Times New Roman"/>
                <a:ea typeface="Microsoft YaHei"/>
              </a:rPr>
              <a:t> Máté (ZMNE) – Az információ hatása a XXI. század biztonságára</a:t>
            </a:r>
            <a:endParaRPr lang="hu-HU" sz="1100" b="0" strike="noStrike" spc="-1" dirty="0">
              <a:latin typeface="Arial"/>
            </a:endParaRPr>
          </a:p>
          <a:p>
            <a:pPr marL="633240" indent="-628560">
              <a:lnSpc>
                <a:spcPct val="100000"/>
              </a:lnSpc>
              <a:tabLst>
                <a:tab pos="0" algn="l"/>
              </a:tabLst>
            </a:pPr>
            <a:r>
              <a:rPr lang="hu-HU" sz="1100" b="0" strike="noStrike" spc="-1" dirty="0">
                <a:solidFill>
                  <a:srgbClr val="000000"/>
                </a:solidFill>
                <a:latin typeface="Times New Roman"/>
                <a:ea typeface="Microsoft YaHei"/>
              </a:rPr>
              <a:t>2009 – Ravasz Csaba (DF) – Digitális aláírás megvalósítása vállalati környezetben</a:t>
            </a:r>
            <a:endParaRPr lang="hu-HU" sz="1100" b="0" strike="noStrike" spc="-1" dirty="0">
              <a:latin typeface="Arial"/>
            </a:endParaRPr>
          </a:p>
          <a:p>
            <a:pPr marL="633240" indent="-628560">
              <a:lnSpc>
                <a:spcPct val="100000"/>
              </a:lnSpc>
              <a:tabLst>
                <a:tab pos="0" algn="l"/>
              </a:tabLst>
            </a:pPr>
            <a:r>
              <a:rPr lang="hu-HU" sz="1100" b="0" strike="noStrike" spc="-1" dirty="0">
                <a:solidFill>
                  <a:srgbClr val="000000"/>
                </a:solidFill>
                <a:latin typeface="Times New Roman"/>
                <a:ea typeface="Microsoft YaHei"/>
              </a:rPr>
              <a:t>2009 – Horváth Bence (BCE) – </a:t>
            </a:r>
            <a:r>
              <a:rPr lang="hu-HU" sz="1100" b="0" strike="noStrike" spc="-1" dirty="0" err="1">
                <a:solidFill>
                  <a:srgbClr val="000000"/>
                </a:solidFill>
                <a:latin typeface="Times New Roman"/>
                <a:ea typeface="Microsoft YaHei"/>
              </a:rPr>
              <a:t>Identity</a:t>
            </a:r>
            <a:r>
              <a:rPr lang="hu-HU" sz="1100" b="0" strike="noStrike" spc="-1" dirty="0">
                <a:solidFill>
                  <a:srgbClr val="000000"/>
                </a:solidFill>
                <a:latin typeface="Times New Roman"/>
                <a:ea typeface="Microsoft YaHei"/>
              </a:rPr>
              <a:t> management (Üzleti előnyök – technológiai kockázatok)</a:t>
            </a:r>
            <a:endParaRPr lang="hu-HU" sz="1100" b="0" strike="noStrike" spc="-1" dirty="0">
              <a:latin typeface="Arial"/>
            </a:endParaRPr>
          </a:p>
          <a:p>
            <a:pPr marL="633240" indent="-628560">
              <a:lnSpc>
                <a:spcPct val="100000"/>
              </a:lnSpc>
              <a:tabLst>
                <a:tab pos="0" algn="l"/>
              </a:tabLst>
            </a:pPr>
            <a:r>
              <a:rPr lang="hu-HU" sz="1100" b="0" strike="noStrike" spc="-1" dirty="0">
                <a:solidFill>
                  <a:srgbClr val="000000"/>
                </a:solidFill>
                <a:latin typeface="Times New Roman"/>
                <a:ea typeface="Microsoft YaHei"/>
              </a:rPr>
              <a:t>2010 – Füzesi Tamás (BCE) – Hálózati biztonság</a:t>
            </a:r>
            <a:endParaRPr lang="hu-HU" sz="1100" b="0" strike="noStrike" spc="-1" dirty="0">
              <a:latin typeface="Arial"/>
            </a:endParaRPr>
          </a:p>
          <a:p>
            <a:pPr marL="633240" indent="-628560">
              <a:lnSpc>
                <a:spcPct val="100000"/>
              </a:lnSpc>
              <a:tabLst>
                <a:tab pos="0" algn="l"/>
              </a:tabLst>
            </a:pPr>
            <a:r>
              <a:rPr lang="hu-HU" sz="1100" b="0" strike="noStrike" spc="-1" dirty="0">
                <a:solidFill>
                  <a:srgbClr val="000000"/>
                </a:solidFill>
                <a:latin typeface="Times New Roman"/>
                <a:ea typeface="Microsoft YaHei"/>
              </a:rPr>
              <a:t>2010 – Paulik Tamás (BMGE) – Kliensoldali webes </a:t>
            </a:r>
            <a:r>
              <a:rPr lang="hu-HU" sz="1100" b="0" strike="noStrike" spc="-1" dirty="0" err="1">
                <a:solidFill>
                  <a:srgbClr val="000000"/>
                </a:solidFill>
                <a:latin typeface="Times New Roman"/>
                <a:ea typeface="Microsoft YaHei"/>
              </a:rPr>
              <a:t>tartalomtitkosító</a:t>
            </a:r>
            <a:r>
              <a:rPr lang="hu-HU" sz="1100" b="0" strike="noStrike" spc="-1" dirty="0">
                <a:solidFill>
                  <a:srgbClr val="000000"/>
                </a:solidFill>
                <a:latin typeface="Times New Roman"/>
                <a:ea typeface="Microsoft YaHei"/>
              </a:rPr>
              <a:t> eszköz készítése</a:t>
            </a:r>
            <a:endParaRPr lang="hu-HU" sz="1100" b="0" strike="noStrike" spc="-1" dirty="0">
              <a:latin typeface="Arial"/>
            </a:endParaRPr>
          </a:p>
          <a:p>
            <a:pPr marL="633240" indent="-628560">
              <a:lnSpc>
                <a:spcPct val="100000"/>
              </a:lnSpc>
              <a:tabLst>
                <a:tab pos="0" algn="l"/>
              </a:tabLst>
            </a:pPr>
            <a:r>
              <a:rPr lang="hu-HU" sz="1100" b="0" strike="noStrike" spc="-1" dirty="0">
                <a:solidFill>
                  <a:srgbClr val="000000"/>
                </a:solidFill>
                <a:latin typeface="Times New Roman"/>
                <a:ea typeface="Microsoft YaHei"/>
              </a:rPr>
              <a:t>2011 – Besenyei Tamás  (BMGE) – A webes tartalmakban alkalmazható </a:t>
            </a:r>
            <a:r>
              <a:rPr lang="hu-HU" sz="1100" b="0" strike="noStrike" spc="-1" dirty="0" err="1">
                <a:solidFill>
                  <a:srgbClr val="000000"/>
                </a:solidFill>
                <a:latin typeface="Times New Roman"/>
                <a:ea typeface="Microsoft YaHei"/>
              </a:rPr>
              <a:t>szteganográfiai</a:t>
            </a:r>
            <a:r>
              <a:rPr lang="hu-HU" sz="1100" b="0" strike="noStrike" spc="-1" dirty="0">
                <a:solidFill>
                  <a:srgbClr val="000000"/>
                </a:solidFill>
                <a:latin typeface="Times New Roman"/>
                <a:ea typeface="Microsoft YaHei"/>
              </a:rPr>
              <a:t> módszerek vizsgálata</a:t>
            </a:r>
            <a:endParaRPr lang="hu-HU" sz="1100" b="0" strike="noStrike" spc="-1" dirty="0">
              <a:latin typeface="Arial"/>
            </a:endParaRPr>
          </a:p>
          <a:p>
            <a:pPr marL="633240" indent="-628560">
              <a:lnSpc>
                <a:spcPct val="100000"/>
              </a:lnSpc>
              <a:tabLst>
                <a:tab pos="0" algn="l"/>
              </a:tabLst>
            </a:pPr>
            <a:r>
              <a:rPr lang="hu-HU" sz="1100" b="0" strike="noStrike" spc="-1" dirty="0">
                <a:solidFill>
                  <a:srgbClr val="000000"/>
                </a:solidFill>
                <a:latin typeface="Times New Roman"/>
                <a:ea typeface="Microsoft YaHei"/>
              </a:rPr>
              <a:t>2012 – Boda Károlynak (BMGE) – Böngészőfüggetlen rendszerujjlenyomat, mint webes nyomkövetési módszer kidolgozása és vizsgálata</a:t>
            </a:r>
            <a:endParaRPr lang="hu-HU" sz="1100" b="0" strike="noStrike" spc="-1" dirty="0">
              <a:latin typeface="Arial"/>
            </a:endParaRPr>
          </a:p>
          <a:p>
            <a:pPr marL="633240" indent="-628560">
              <a:lnSpc>
                <a:spcPct val="100000"/>
              </a:lnSpc>
              <a:tabLst>
                <a:tab pos="0" algn="l"/>
              </a:tabLst>
            </a:pPr>
            <a:r>
              <a:rPr lang="hu-HU" sz="1100" b="0" strike="noStrike" spc="-1" dirty="0">
                <a:solidFill>
                  <a:srgbClr val="000000"/>
                </a:solidFill>
                <a:latin typeface="Times New Roman"/>
                <a:ea typeface="Microsoft YaHei"/>
              </a:rPr>
              <a:t>2013 – </a:t>
            </a:r>
            <a:r>
              <a:rPr lang="hu-HU" sz="1100" b="0" strike="noStrike" spc="-1" dirty="0" err="1">
                <a:solidFill>
                  <a:srgbClr val="000000"/>
                </a:solidFill>
                <a:latin typeface="Times New Roman"/>
                <a:ea typeface="Microsoft YaHei"/>
              </a:rPr>
              <a:t>Paráda</a:t>
            </a:r>
            <a:r>
              <a:rPr lang="hu-HU" sz="1100" b="0" strike="noStrike" spc="-1" dirty="0">
                <a:solidFill>
                  <a:srgbClr val="000000"/>
                </a:solidFill>
                <a:latin typeface="Times New Roman"/>
                <a:ea typeface="Microsoft YaHei"/>
              </a:rPr>
              <a:t> István (NKE) -  A hálózatbiztonság vizsgálata a hálózati eszközöket érintő támadások gyakorlati szimulációin keresztül</a:t>
            </a:r>
            <a:endParaRPr lang="hu-HU" sz="1100" b="0" strike="noStrike" spc="-1" dirty="0">
              <a:latin typeface="Arial"/>
            </a:endParaRPr>
          </a:p>
          <a:p>
            <a:pPr marL="633240" indent="-628560">
              <a:lnSpc>
                <a:spcPct val="100000"/>
              </a:lnSpc>
              <a:tabLst>
                <a:tab pos="0" algn="l"/>
              </a:tabLst>
            </a:pPr>
            <a:r>
              <a:rPr lang="hu-HU" sz="1100" b="0" strike="noStrike" spc="-1" dirty="0">
                <a:solidFill>
                  <a:srgbClr val="000000"/>
                </a:solidFill>
                <a:latin typeface="Times New Roman"/>
                <a:ea typeface="Microsoft YaHei"/>
              </a:rPr>
              <a:t>2013 – </a:t>
            </a:r>
            <a:r>
              <a:rPr lang="hu-HU" sz="1100" b="0" strike="noStrike" spc="-1" dirty="0" err="1">
                <a:solidFill>
                  <a:srgbClr val="000000"/>
                </a:solidFill>
                <a:latin typeface="Times New Roman"/>
                <a:ea typeface="Microsoft YaHei"/>
              </a:rPr>
              <a:t>Dinya</a:t>
            </a:r>
            <a:r>
              <a:rPr lang="hu-HU" sz="1100" b="0" strike="noStrike" spc="-1" dirty="0">
                <a:solidFill>
                  <a:srgbClr val="000000"/>
                </a:solidFill>
                <a:latin typeface="Times New Roman"/>
                <a:ea typeface="Microsoft YaHei"/>
              </a:rPr>
              <a:t> Péter (BCE) –  Jelszavak használatával kapcsolatos megoldások, módszerek és szokások elemzése</a:t>
            </a:r>
            <a:endParaRPr lang="hu-HU" sz="1100" b="0" strike="noStrike" spc="-1" dirty="0">
              <a:latin typeface="Arial"/>
            </a:endParaRPr>
          </a:p>
          <a:p>
            <a:pPr marL="633240" indent="-628560">
              <a:lnSpc>
                <a:spcPct val="100000"/>
              </a:lnSpc>
              <a:tabLst>
                <a:tab pos="0" algn="l"/>
              </a:tabLst>
            </a:pPr>
            <a:r>
              <a:rPr lang="hu-HU" sz="1100" b="0" strike="noStrike" spc="-1" dirty="0">
                <a:solidFill>
                  <a:srgbClr val="000000"/>
                </a:solidFill>
                <a:latin typeface="Times New Roman"/>
                <a:ea typeface="Microsoft YaHei"/>
              </a:rPr>
              <a:t>2014 – Szerencsés Ákos (BMGE) – Webes egér hőtérképek készítése és elemzése</a:t>
            </a:r>
            <a:endParaRPr lang="hu-HU" sz="1100" b="0" strike="noStrike" spc="-1" dirty="0">
              <a:latin typeface="Arial"/>
            </a:endParaRPr>
          </a:p>
          <a:p>
            <a:pPr marL="633240" indent="-628560">
              <a:lnSpc>
                <a:spcPct val="100000"/>
              </a:lnSpc>
              <a:tabLst>
                <a:tab pos="0" algn="l"/>
              </a:tabLst>
            </a:pPr>
            <a:r>
              <a:rPr lang="hu-HU" sz="1100" b="0" strike="noStrike" spc="-1" dirty="0">
                <a:solidFill>
                  <a:srgbClr val="000000"/>
                </a:solidFill>
                <a:latin typeface="Times New Roman"/>
                <a:ea typeface="Microsoft YaHei"/>
              </a:rPr>
              <a:t>2015 – Szegedi Péter (NKE) - </a:t>
            </a:r>
            <a:r>
              <a:rPr lang="hu-HU" sz="1100" b="0" strike="noStrike" spc="-1" dirty="0" err="1">
                <a:solidFill>
                  <a:srgbClr val="000000"/>
                </a:solidFill>
                <a:latin typeface="Times New Roman"/>
                <a:ea typeface="Microsoft YaHei"/>
              </a:rPr>
              <a:t>Kriptoeszköz</a:t>
            </a:r>
            <a:r>
              <a:rPr lang="hu-HU" sz="1100" b="0" strike="noStrike" spc="-1" dirty="0">
                <a:solidFill>
                  <a:srgbClr val="000000"/>
                </a:solidFill>
                <a:latin typeface="Times New Roman"/>
                <a:ea typeface="Microsoft YaHei"/>
              </a:rPr>
              <a:t> előállítása és alkalmazásának lehetőségei a Magyar Honvédségben(BSC)</a:t>
            </a:r>
            <a:endParaRPr lang="hu-HU" sz="1100" b="0" strike="noStrike" spc="-1" dirty="0">
              <a:latin typeface="Arial"/>
            </a:endParaRPr>
          </a:p>
          <a:p>
            <a:pPr marL="633240" indent="-628560">
              <a:lnSpc>
                <a:spcPct val="100000"/>
              </a:lnSpc>
              <a:tabLst>
                <a:tab pos="0" algn="l"/>
              </a:tabLst>
            </a:pPr>
            <a:r>
              <a:rPr lang="hu-HU" sz="1100" b="0" strike="noStrike" spc="-1" dirty="0">
                <a:solidFill>
                  <a:srgbClr val="000000"/>
                </a:solidFill>
                <a:latin typeface="Times New Roman"/>
                <a:ea typeface="Microsoft YaHei"/>
              </a:rPr>
              <a:t>	Simon Benedek (BMGE) - Strukturális </a:t>
            </a:r>
            <a:r>
              <a:rPr lang="hu-HU" sz="1100" b="0" strike="noStrike" spc="-1" dirty="0" err="1">
                <a:solidFill>
                  <a:srgbClr val="000000"/>
                </a:solidFill>
                <a:latin typeface="Times New Roman"/>
                <a:ea typeface="Microsoft YaHei"/>
              </a:rPr>
              <a:t>deanonimizációs</a:t>
            </a:r>
            <a:r>
              <a:rPr lang="hu-HU" sz="1100" b="0" strike="noStrike" spc="-1" dirty="0">
                <a:solidFill>
                  <a:srgbClr val="000000"/>
                </a:solidFill>
                <a:latin typeface="Times New Roman"/>
                <a:ea typeface="Microsoft YaHei"/>
              </a:rPr>
              <a:t> algoritmusok elemzése és fejlesztése (MSC)</a:t>
            </a:r>
            <a:endParaRPr lang="hu-HU" sz="1100" b="0" strike="noStrike" spc="-1" dirty="0">
              <a:latin typeface="Arial"/>
            </a:endParaRPr>
          </a:p>
          <a:p>
            <a:pPr marL="633240" indent="-628560">
              <a:lnSpc>
                <a:spcPct val="100000"/>
              </a:lnSpc>
              <a:tabLst>
                <a:tab pos="0" algn="l"/>
              </a:tabLst>
            </a:pPr>
            <a:r>
              <a:rPr lang="hu-HU" sz="1100" b="0" strike="noStrike" spc="-1" dirty="0">
                <a:solidFill>
                  <a:srgbClr val="000000"/>
                </a:solidFill>
                <a:latin typeface="Times New Roman"/>
                <a:ea typeface="Microsoft YaHei"/>
              </a:rPr>
              <a:t>2016 – Gyebnár Gergő (NKE) - A kibervédelem rendszere a magyar és a globális kibertérben és </a:t>
            </a:r>
            <a:endParaRPr lang="hu-HU" sz="1100" b="0" strike="noStrike" spc="-1" dirty="0">
              <a:latin typeface="Arial"/>
            </a:endParaRPr>
          </a:p>
          <a:p>
            <a:pPr marL="633240" indent="-628560">
              <a:lnSpc>
                <a:spcPct val="100000"/>
              </a:lnSpc>
              <a:tabLst>
                <a:tab pos="0" algn="l"/>
              </a:tabLst>
            </a:pPr>
            <a:r>
              <a:rPr lang="hu-HU" sz="1100" b="0" strike="noStrike" spc="-1" dirty="0">
                <a:solidFill>
                  <a:srgbClr val="000000"/>
                </a:solidFill>
                <a:latin typeface="Times New Roman"/>
                <a:ea typeface="Microsoft YaHei"/>
              </a:rPr>
              <a:t>	Borókai Bence (PPKE) - Kritikus infrastruktúrák biztonsági szabályozása; egy Kiberbiztonsági Műveleti Központ (CSOC) megtervezése (</a:t>
            </a:r>
            <a:r>
              <a:rPr lang="hu-HU" sz="1100" b="0" strike="noStrike" spc="-1" dirty="0" err="1">
                <a:solidFill>
                  <a:srgbClr val="000000"/>
                </a:solidFill>
                <a:latin typeface="Times New Roman"/>
                <a:ea typeface="Microsoft YaHei"/>
              </a:rPr>
              <a:t>BSc</a:t>
            </a:r>
            <a:r>
              <a:rPr lang="hu-HU" sz="1100" b="0" strike="noStrike" spc="-1" dirty="0">
                <a:solidFill>
                  <a:srgbClr val="000000"/>
                </a:solidFill>
                <a:latin typeface="Times New Roman"/>
                <a:ea typeface="Microsoft YaHei"/>
              </a:rPr>
              <a:t>)</a:t>
            </a:r>
            <a:endParaRPr lang="hu-HU" sz="1100" b="0" strike="noStrike" spc="-1" dirty="0">
              <a:latin typeface="Arial"/>
            </a:endParaRPr>
          </a:p>
          <a:p>
            <a:pPr marL="633240" indent="-628560">
              <a:lnSpc>
                <a:spcPct val="100000"/>
              </a:lnSpc>
              <a:tabLst>
                <a:tab pos="0" algn="l"/>
              </a:tabLst>
            </a:pPr>
            <a:r>
              <a:rPr lang="hu-HU" sz="1100" b="0" strike="noStrike" spc="-1" dirty="0">
                <a:solidFill>
                  <a:srgbClr val="000000"/>
                </a:solidFill>
                <a:latin typeface="Times New Roman"/>
                <a:ea typeface="Microsoft YaHei"/>
              </a:rPr>
              <a:t>	Tóth Géza (ÓE) -  Biztonsági kiegészítések szolgáltatás orientált architektúrák Enterprise Service </a:t>
            </a:r>
            <a:r>
              <a:rPr lang="hu-HU" sz="1100" b="0" strike="noStrike" spc="-1" dirty="0" err="1">
                <a:solidFill>
                  <a:srgbClr val="000000"/>
                </a:solidFill>
                <a:latin typeface="Times New Roman"/>
                <a:ea typeface="Microsoft YaHei"/>
              </a:rPr>
              <a:t>Bus-on</a:t>
            </a:r>
            <a:r>
              <a:rPr lang="hu-HU" sz="1100" b="0" strike="noStrike" spc="-1" dirty="0">
                <a:solidFill>
                  <a:srgbClr val="000000"/>
                </a:solidFill>
                <a:latin typeface="Times New Roman"/>
                <a:ea typeface="Microsoft YaHei"/>
              </a:rPr>
              <a:t> keresztüli kommunikációjához (</a:t>
            </a:r>
            <a:r>
              <a:rPr lang="hu-HU" sz="1100" b="0" strike="noStrike" spc="-1" dirty="0" err="1">
                <a:solidFill>
                  <a:srgbClr val="000000"/>
                </a:solidFill>
                <a:latin typeface="Times New Roman"/>
                <a:ea typeface="Microsoft YaHei"/>
              </a:rPr>
              <a:t>MSc</a:t>
            </a:r>
            <a:r>
              <a:rPr lang="hu-HU" sz="1100" b="0" strike="noStrike" spc="-1" dirty="0">
                <a:solidFill>
                  <a:srgbClr val="000000"/>
                </a:solidFill>
                <a:latin typeface="Times New Roman"/>
                <a:ea typeface="Microsoft YaHei"/>
              </a:rPr>
              <a:t>)</a:t>
            </a:r>
            <a:endParaRPr lang="hu-HU" sz="1100" b="0" strike="noStrike" spc="-1" dirty="0">
              <a:latin typeface="Arial"/>
            </a:endParaRPr>
          </a:p>
          <a:p>
            <a:pPr marL="633240" indent="-628560">
              <a:lnSpc>
                <a:spcPct val="100000"/>
              </a:lnSpc>
              <a:tabLst>
                <a:tab pos="0" algn="l"/>
              </a:tabLst>
            </a:pPr>
            <a:r>
              <a:rPr lang="hu-HU" sz="1100" b="0" strike="noStrike" spc="-1" dirty="0">
                <a:solidFill>
                  <a:srgbClr val="000000"/>
                </a:solidFill>
                <a:latin typeface="Times New Roman"/>
                <a:ea typeface="Microsoft YaHei"/>
              </a:rPr>
              <a:t>2017 – Kovács Zoltán  (BMGE) - Webes Nyomkövetési Trendek Vizsgálata</a:t>
            </a:r>
            <a:endParaRPr lang="hu-HU" sz="1100" b="0" strike="noStrike" spc="-1" dirty="0">
              <a:latin typeface="Arial"/>
            </a:endParaRPr>
          </a:p>
          <a:p>
            <a:pPr marL="633240" indent="-628560">
              <a:lnSpc>
                <a:spcPct val="100000"/>
              </a:lnSpc>
              <a:tabLst>
                <a:tab pos="0" algn="l"/>
              </a:tabLst>
            </a:pPr>
            <a:r>
              <a:rPr lang="hu-HU" sz="1100" b="0" strike="noStrike" spc="-1" dirty="0">
                <a:solidFill>
                  <a:srgbClr val="000000"/>
                </a:solidFill>
                <a:latin typeface="Times New Roman"/>
                <a:ea typeface="Microsoft YaHei"/>
              </a:rPr>
              <a:t>	Beláz Annamária (NKE) - A magyar kibervédelmi szabályozás továbbfejlesztésének lehetőségei, Különös tekintettel a stratégiaalkotásra</a:t>
            </a:r>
            <a:endParaRPr lang="hu-HU" sz="1100" b="0" strike="noStrike" spc="-1" dirty="0">
              <a:latin typeface="Arial"/>
            </a:endParaRPr>
          </a:p>
          <a:p>
            <a:pPr marL="633240" indent="-628560">
              <a:lnSpc>
                <a:spcPct val="100000"/>
              </a:lnSpc>
              <a:tabLst>
                <a:tab pos="0" algn="l"/>
              </a:tabLst>
            </a:pPr>
            <a:r>
              <a:rPr lang="hu-HU" sz="1100" b="0" strike="noStrike" spc="-1" dirty="0">
                <a:solidFill>
                  <a:srgbClr val="000000"/>
                </a:solidFill>
                <a:latin typeface="Times New Roman"/>
                <a:ea typeface="Microsoft YaHei"/>
              </a:rPr>
              <a:t>2018 – </a:t>
            </a:r>
            <a:r>
              <a:rPr lang="hu-HU" sz="1100" b="0" strike="noStrike" spc="-1" dirty="0" err="1">
                <a:solidFill>
                  <a:srgbClr val="000000"/>
                </a:solidFill>
                <a:latin typeface="Times New Roman"/>
                <a:ea typeface="Microsoft YaHei"/>
              </a:rPr>
              <a:t>Podholiczki</a:t>
            </a:r>
            <a:r>
              <a:rPr lang="hu-HU" sz="1100" b="0" strike="noStrike" spc="-1" dirty="0">
                <a:solidFill>
                  <a:srgbClr val="000000"/>
                </a:solidFill>
                <a:latin typeface="Times New Roman"/>
                <a:ea typeface="Microsoft YaHei"/>
              </a:rPr>
              <a:t> Evelin (NKE) -  Az információbiztonság felelős szerepe egy közigazgatási szervnél. Biztonságban vannak egészségügyi adataink? (</a:t>
            </a:r>
            <a:r>
              <a:rPr lang="hu-HU" sz="1100" b="0" strike="noStrike" spc="-1" dirty="0" err="1">
                <a:solidFill>
                  <a:srgbClr val="000000"/>
                </a:solidFill>
                <a:latin typeface="Times New Roman"/>
                <a:ea typeface="Microsoft YaHei"/>
              </a:rPr>
              <a:t>BSc</a:t>
            </a:r>
            <a:r>
              <a:rPr lang="hu-HU" sz="1100" b="0" strike="noStrike" spc="-1" dirty="0">
                <a:solidFill>
                  <a:srgbClr val="000000"/>
                </a:solidFill>
                <a:latin typeface="Times New Roman"/>
                <a:ea typeface="Microsoft YaHei"/>
              </a:rPr>
              <a:t>)</a:t>
            </a:r>
            <a:endParaRPr lang="hu-HU" sz="1100" b="0" strike="noStrike" spc="-1" dirty="0">
              <a:latin typeface="Arial"/>
            </a:endParaRPr>
          </a:p>
          <a:p>
            <a:pPr marL="633240" indent="-628560">
              <a:lnSpc>
                <a:spcPct val="100000"/>
              </a:lnSpc>
              <a:tabLst>
                <a:tab pos="0" algn="l"/>
              </a:tabLst>
            </a:pPr>
            <a:r>
              <a:rPr lang="hu-HU" sz="1100" b="0" strike="noStrike" spc="-1" dirty="0">
                <a:solidFill>
                  <a:srgbClr val="000000"/>
                </a:solidFill>
                <a:latin typeface="Times New Roman"/>
                <a:ea typeface="Microsoft YaHei"/>
              </a:rPr>
              <a:t>	 Legárd Ildikó (NKE) - Az elektronikus információbiztonság-tudatosság és tudatosítás jelenlegi helyzete, lehetőségei és kihívásai a közszolgálatban (</a:t>
            </a:r>
            <a:r>
              <a:rPr lang="hu-HU" sz="1100" b="0" strike="noStrike" spc="-1" dirty="0" err="1">
                <a:solidFill>
                  <a:srgbClr val="000000"/>
                </a:solidFill>
                <a:latin typeface="Times New Roman"/>
                <a:ea typeface="Microsoft YaHei"/>
              </a:rPr>
              <a:t>MSc</a:t>
            </a:r>
            <a:r>
              <a:rPr lang="hu-HU" sz="1100" b="0" strike="noStrike" spc="-1" dirty="0">
                <a:solidFill>
                  <a:srgbClr val="000000"/>
                </a:solidFill>
                <a:latin typeface="Times New Roman"/>
                <a:ea typeface="Microsoft YaHei"/>
              </a:rPr>
              <a:t>)</a:t>
            </a:r>
            <a:endParaRPr lang="hu-HU" sz="1100" b="0" strike="noStrike" spc="-1" dirty="0">
              <a:latin typeface="Arial"/>
            </a:endParaRPr>
          </a:p>
          <a:p>
            <a:pPr marL="633240" indent="-628560">
              <a:lnSpc>
                <a:spcPct val="100000"/>
              </a:lnSpc>
              <a:tabLst>
                <a:tab pos="0" algn="l"/>
              </a:tabLst>
            </a:pPr>
            <a:r>
              <a:rPr lang="hu-HU" sz="1100" b="0" strike="noStrike" spc="-1" dirty="0">
                <a:solidFill>
                  <a:srgbClr val="000000"/>
                </a:solidFill>
                <a:latin typeface="Times New Roman"/>
                <a:ea typeface="Microsoft YaHei"/>
              </a:rPr>
              <a:t>2019 - </a:t>
            </a:r>
            <a:r>
              <a:rPr lang="hu-HU" sz="1100" b="0" strike="noStrike" spc="-1" dirty="0" err="1">
                <a:solidFill>
                  <a:srgbClr val="000000"/>
                </a:solidFill>
                <a:latin typeface="Times New Roman"/>
                <a:ea typeface="Microsoft YaHei"/>
              </a:rPr>
              <a:t>Dominguez</a:t>
            </a:r>
            <a:r>
              <a:rPr lang="hu-HU" sz="1100" b="0" strike="noStrike" spc="-1" dirty="0">
                <a:solidFill>
                  <a:srgbClr val="000000"/>
                </a:solidFill>
                <a:latin typeface="Times New Roman"/>
                <a:ea typeface="Microsoft YaHei"/>
              </a:rPr>
              <a:t> Zoltán és Villányi Bálint (BME) DNS Alapú Információvédelem az okos eszközök világában (BSC)</a:t>
            </a:r>
            <a:endParaRPr lang="hu-HU" sz="1100" b="0" strike="noStrike" spc="-1" dirty="0">
              <a:latin typeface="Arial"/>
            </a:endParaRPr>
          </a:p>
          <a:p>
            <a:pPr marL="633240" indent="-628560">
              <a:lnSpc>
                <a:spcPct val="100000"/>
              </a:lnSpc>
              <a:tabLst>
                <a:tab pos="0" algn="l"/>
              </a:tabLst>
            </a:pPr>
            <a:r>
              <a:rPr lang="hu-HU" sz="1100" b="0" strike="noStrike" spc="-1" dirty="0">
                <a:solidFill>
                  <a:srgbClr val="000000"/>
                </a:solidFill>
                <a:latin typeface="Times New Roman"/>
                <a:ea typeface="Microsoft YaHei"/>
              </a:rPr>
              <a:t>	</a:t>
            </a:r>
            <a:r>
              <a:rPr lang="hu-HU" sz="1100" b="0" strike="noStrike" spc="-1" dirty="0" err="1">
                <a:solidFill>
                  <a:srgbClr val="000000"/>
                </a:solidFill>
                <a:latin typeface="Times New Roman"/>
                <a:ea typeface="Microsoft YaHei"/>
              </a:rPr>
              <a:t>Kékessy</a:t>
            </a:r>
            <a:r>
              <a:rPr lang="hu-HU" sz="1100" b="0" strike="noStrike" spc="-1" dirty="0">
                <a:solidFill>
                  <a:srgbClr val="000000"/>
                </a:solidFill>
                <a:latin typeface="Times New Roman"/>
                <a:ea typeface="Microsoft YaHei"/>
              </a:rPr>
              <a:t> Ágnes (PE) „Az információbiztonság- tudatosság vizsgálata (MSC)</a:t>
            </a:r>
            <a:endParaRPr lang="hu-HU" sz="1100" b="0" strike="noStrike" spc="-1" dirty="0">
              <a:latin typeface="Arial"/>
            </a:endParaRPr>
          </a:p>
          <a:p>
            <a:pPr marL="633240" indent="-628560">
              <a:lnSpc>
                <a:spcPct val="100000"/>
              </a:lnSpc>
              <a:tabLst>
                <a:tab pos="0" algn="l"/>
              </a:tabLst>
            </a:pPr>
            <a:r>
              <a:rPr lang="hu-HU" sz="1100" b="0" strike="noStrike" spc="-1" dirty="0">
                <a:solidFill>
                  <a:srgbClr val="000000"/>
                </a:solidFill>
                <a:latin typeface="Times New Roman"/>
                <a:ea typeface="Microsoft YaHei"/>
              </a:rPr>
              <a:t>2020 - Toppantó Tamás (BME) Beépített adatvédelem vizsgálata </a:t>
            </a:r>
            <a:r>
              <a:rPr lang="hu-HU" sz="1100" b="0" strike="noStrike" spc="-1" dirty="0" err="1">
                <a:solidFill>
                  <a:srgbClr val="000000"/>
                </a:solidFill>
                <a:latin typeface="Times New Roman"/>
                <a:ea typeface="Microsoft YaHei"/>
              </a:rPr>
              <a:t>biometrikus</a:t>
            </a:r>
            <a:r>
              <a:rPr lang="hu-HU" sz="1100" b="0" strike="noStrike" spc="-1" dirty="0">
                <a:solidFill>
                  <a:srgbClr val="000000"/>
                </a:solidFill>
                <a:latin typeface="Times New Roman"/>
                <a:ea typeface="Microsoft YaHei"/>
              </a:rPr>
              <a:t> azonosítókat kezelő kamerás rendszerekhez  (BSC)</a:t>
            </a:r>
            <a:endParaRPr lang="hu-HU" sz="1100" b="0" strike="noStrike" spc="-1" dirty="0">
              <a:latin typeface="Arial"/>
            </a:endParaRPr>
          </a:p>
          <a:p>
            <a:pPr marL="633240" indent="-628560">
              <a:lnSpc>
                <a:spcPct val="100000"/>
              </a:lnSpc>
              <a:tabLst>
                <a:tab pos="0" algn="l"/>
              </a:tabLst>
            </a:pPr>
            <a:r>
              <a:rPr lang="hu-HU" sz="1100" b="0" strike="noStrike" spc="-1" dirty="0">
                <a:solidFill>
                  <a:srgbClr val="000000"/>
                </a:solidFill>
                <a:latin typeface="Times New Roman"/>
                <a:ea typeface="Microsoft YaHei"/>
              </a:rPr>
              <a:t>	Szikszai Marcell (ME) - ORWELL MÁR KÍNÁBAN IS? A TÁRSADALMI KREDITRENDSZEREK (MSC)</a:t>
            </a:r>
            <a:endParaRPr lang="hu-HU" sz="1100" b="0" strike="noStrike" spc="-1" dirty="0">
              <a:latin typeface="Arial"/>
            </a:endParaRPr>
          </a:p>
          <a:p>
            <a:pPr marL="633240" indent="-628560">
              <a:lnSpc>
                <a:spcPct val="100000"/>
              </a:lnSpc>
              <a:tabLst>
                <a:tab pos="0" algn="l"/>
              </a:tabLst>
            </a:pPr>
            <a:r>
              <a:rPr lang="hu-HU" sz="1100" b="0" strike="noStrike" spc="-1" dirty="0">
                <a:solidFill>
                  <a:srgbClr val="000000"/>
                </a:solidFill>
                <a:latin typeface="Times New Roman"/>
                <a:ea typeface="Microsoft YaHei"/>
              </a:rPr>
              <a:t>2021 - Fehér Tamás (BCE) Információbiztonság irányítási rendszer alapelvek alkalmazása okosotthon környezetben (BSC)</a:t>
            </a:r>
            <a:br>
              <a:rPr sz="1100" dirty="0"/>
            </a:br>
            <a:r>
              <a:rPr lang="hu-HU" sz="1100" b="0" strike="noStrike" spc="-1" dirty="0" err="1">
                <a:solidFill>
                  <a:srgbClr val="000000"/>
                </a:solidFill>
                <a:latin typeface="Times New Roman"/>
                <a:ea typeface="Microsoft YaHei"/>
              </a:rPr>
              <a:t>Csiktusnády</a:t>
            </a:r>
            <a:r>
              <a:rPr lang="hu-HU" sz="1100" b="0" strike="noStrike" spc="-1" dirty="0">
                <a:solidFill>
                  <a:srgbClr val="000000"/>
                </a:solidFill>
                <a:latin typeface="Times New Roman"/>
                <a:ea typeface="Microsoft YaHei"/>
              </a:rPr>
              <a:t>-Kiss Kenéz (BME) Szabadon hozzáférhető arcfelismerési könyvtárak adatvédelmi szempontú vizsgálata (BSC)</a:t>
            </a:r>
            <a:br>
              <a:rPr sz="1100" dirty="0"/>
            </a:br>
            <a:r>
              <a:rPr lang="hu-HU" sz="1100" b="0" strike="noStrike" spc="-1" dirty="0">
                <a:solidFill>
                  <a:srgbClr val="000000"/>
                </a:solidFill>
                <a:latin typeface="Times New Roman"/>
                <a:ea typeface="Microsoft YaHei"/>
              </a:rPr>
              <a:t>Bódis Péter (NKE) Az információbiztonság tudatosításának automatizált lehetősége. (SZT)</a:t>
            </a:r>
            <a:endParaRPr lang="hu-HU" sz="1100" b="0" strike="noStrike" spc="-1" dirty="0">
              <a:latin typeface="Arial"/>
            </a:endParaRPr>
          </a:p>
          <a:p>
            <a:pPr marL="633240" indent="-628560">
              <a:lnSpc>
                <a:spcPct val="100000"/>
              </a:lnSpc>
              <a:tabLst>
                <a:tab pos="0" algn="l"/>
              </a:tabLst>
            </a:pPr>
            <a:endParaRPr lang="hu-HU" sz="1100" b="0" strike="noStrike" spc="-1" dirty="0">
              <a:latin typeface="Arial"/>
            </a:endParaRPr>
          </a:p>
          <a:p>
            <a:pPr marL="633240" indent="-628560">
              <a:lnSpc>
                <a:spcPct val="100000"/>
              </a:lnSpc>
              <a:tabLst>
                <a:tab pos="0" algn="l"/>
              </a:tabLst>
            </a:pPr>
            <a:endParaRPr lang="hu-HU" sz="1100" b="0" strike="noStrike" spc="-1" dirty="0">
              <a:latin typeface="Arial"/>
            </a:endParaRPr>
          </a:p>
          <a:p>
            <a:pPr marL="1828800" indent="-628560">
              <a:lnSpc>
                <a:spcPct val="100000"/>
              </a:lnSpc>
              <a:spcBef>
                <a:spcPts val="349"/>
              </a:spcBef>
              <a:tabLst>
                <a:tab pos="914400" algn="l"/>
                <a:tab pos="1362240" algn="l"/>
                <a:tab pos="1811160" algn="l"/>
                <a:tab pos="2260440" algn="l"/>
                <a:tab pos="2709720" algn="l"/>
                <a:tab pos="3159000" algn="l"/>
                <a:tab pos="3608280" algn="l"/>
                <a:tab pos="4057560" algn="l"/>
                <a:tab pos="4506840" algn="l"/>
                <a:tab pos="4956120" algn="l"/>
                <a:tab pos="5405400" algn="l"/>
                <a:tab pos="5854680" algn="l"/>
                <a:tab pos="6303960" algn="l"/>
                <a:tab pos="6753240" algn="l"/>
                <a:tab pos="7202520" algn="l"/>
                <a:tab pos="7651800" algn="l"/>
                <a:tab pos="8101080" algn="l"/>
                <a:tab pos="8550360" algn="l"/>
                <a:tab pos="8999640" algn="l"/>
                <a:tab pos="9448920" algn="l"/>
                <a:tab pos="9898200" algn="l"/>
              </a:tabLst>
            </a:pPr>
            <a:endParaRPr lang="hu-HU" sz="1400" b="0" strike="noStrike" spc="-1" dirty="0">
              <a:latin typeface="Arial"/>
            </a:endParaRPr>
          </a:p>
          <a:p>
            <a:pPr marL="1828800" indent="-628560">
              <a:lnSpc>
                <a:spcPct val="100000"/>
              </a:lnSpc>
              <a:spcBef>
                <a:spcPts val="349"/>
              </a:spcBef>
              <a:tabLst>
                <a:tab pos="914400" algn="l"/>
                <a:tab pos="1362240" algn="l"/>
                <a:tab pos="1811160" algn="l"/>
                <a:tab pos="2260440" algn="l"/>
                <a:tab pos="2709720" algn="l"/>
                <a:tab pos="3159000" algn="l"/>
                <a:tab pos="3608280" algn="l"/>
                <a:tab pos="4057560" algn="l"/>
                <a:tab pos="4506840" algn="l"/>
                <a:tab pos="4956120" algn="l"/>
                <a:tab pos="5405400" algn="l"/>
                <a:tab pos="5854680" algn="l"/>
                <a:tab pos="6303960" algn="l"/>
                <a:tab pos="6753240" algn="l"/>
                <a:tab pos="7202520" algn="l"/>
                <a:tab pos="7651800" algn="l"/>
                <a:tab pos="8101080" algn="l"/>
                <a:tab pos="8550360" algn="l"/>
                <a:tab pos="8999640" algn="l"/>
                <a:tab pos="9448920" algn="l"/>
                <a:tab pos="9898200" algn="l"/>
              </a:tabLst>
            </a:pPr>
            <a:endParaRPr lang="hu-HU" sz="1050" b="0" strike="noStrike" spc="-1" dirty="0">
              <a:latin typeface="Arial"/>
            </a:endParaRPr>
          </a:p>
          <a:p>
            <a:pPr marL="341280" indent="-336600">
              <a:lnSpc>
                <a:spcPct val="100000"/>
              </a:lnSpc>
              <a:spcBef>
                <a:spcPts val="400"/>
              </a:spcBef>
              <a:tabLst>
                <a:tab pos="0" algn="l"/>
              </a:tabLst>
            </a:pPr>
            <a:endParaRPr lang="hu-HU" sz="1100" b="0" strike="noStrike" spc="-1" dirty="0">
              <a:latin typeface="Arial"/>
            </a:endParaRPr>
          </a:p>
          <a:p>
            <a:pPr marL="1828800" indent="-336600">
              <a:lnSpc>
                <a:spcPct val="100000"/>
              </a:lnSpc>
              <a:spcBef>
                <a:spcPts val="400"/>
              </a:spcBef>
              <a:tabLst>
                <a:tab pos="914400" algn="l"/>
                <a:tab pos="1362240" algn="l"/>
                <a:tab pos="1811160" algn="l"/>
                <a:tab pos="2260440" algn="l"/>
                <a:tab pos="2709720" algn="l"/>
                <a:tab pos="3159000" algn="l"/>
                <a:tab pos="3608280" algn="l"/>
                <a:tab pos="4057560" algn="l"/>
                <a:tab pos="4506840" algn="l"/>
                <a:tab pos="4956120" algn="l"/>
                <a:tab pos="5405400" algn="l"/>
                <a:tab pos="5854680" algn="l"/>
                <a:tab pos="6303960" algn="l"/>
                <a:tab pos="6753240" algn="l"/>
                <a:tab pos="7202520" algn="l"/>
                <a:tab pos="7651800" algn="l"/>
                <a:tab pos="8101080" algn="l"/>
                <a:tab pos="8550360" algn="l"/>
                <a:tab pos="8999640" algn="l"/>
                <a:tab pos="9448920" algn="l"/>
                <a:tab pos="9898200" algn="l"/>
              </a:tabLst>
            </a:pPr>
            <a:endParaRPr lang="hu-HU" sz="1100" b="0" strike="noStrike" spc="-1" dirty="0">
              <a:latin typeface="Arial"/>
            </a:endParaRPr>
          </a:p>
          <a:p>
            <a:pPr marL="1828800" indent="-336600">
              <a:lnSpc>
                <a:spcPct val="100000"/>
              </a:lnSpc>
              <a:spcBef>
                <a:spcPts val="400"/>
              </a:spcBef>
              <a:tabLst>
                <a:tab pos="914400" algn="l"/>
                <a:tab pos="1362240" algn="l"/>
                <a:tab pos="1811160" algn="l"/>
                <a:tab pos="2260440" algn="l"/>
                <a:tab pos="2709720" algn="l"/>
                <a:tab pos="3159000" algn="l"/>
                <a:tab pos="3608280" algn="l"/>
                <a:tab pos="4057560" algn="l"/>
                <a:tab pos="4506840" algn="l"/>
                <a:tab pos="4956120" algn="l"/>
                <a:tab pos="5405400" algn="l"/>
                <a:tab pos="5854680" algn="l"/>
                <a:tab pos="6303960" algn="l"/>
                <a:tab pos="6753240" algn="l"/>
                <a:tab pos="7202520" algn="l"/>
                <a:tab pos="7651800" algn="l"/>
                <a:tab pos="8101080" algn="l"/>
                <a:tab pos="8550360" algn="l"/>
                <a:tab pos="8999640" algn="l"/>
                <a:tab pos="9448920" algn="l"/>
                <a:tab pos="9898200" algn="l"/>
              </a:tabLst>
            </a:pPr>
            <a:endParaRPr lang="hu-HU" sz="1100" b="0" strike="noStrike" spc="-1" dirty="0">
              <a:latin typeface="Arial"/>
            </a:endParaRPr>
          </a:p>
          <a:p>
            <a:pPr marL="1371600" indent="-336600">
              <a:lnSpc>
                <a:spcPct val="100000"/>
              </a:lnSpc>
              <a:spcBef>
                <a:spcPts val="400"/>
              </a:spcBef>
              <a:tabLst>
                <a:tab pos="914400" algn="l"/>
                <a:tab pos="1362240" algn="l"/>
                <a:tab pos="1811160" algn="l"/>
                <a:tab pos="2260440" algn="l"/>
                <a:tab pos="2709720" algn="l"/>
                <a:tab pos="3159000" algn="l"/>
                <a:tab pos="3608280" algn="l"/>
                <a:tab pos="4057560" algn="l"/>
                <a:tab pos="4506840" algn="l"/>
                <a:tab pos="4956120" algn="l"/>
                <a:tab pos="5405400" algn="l"/>
                <a:tab pos="5854680" algn="l"/>
                <a:tab pos="6303960" algn="l"/>
                <a:tab pos="6753240" algn="l"/>
                <a:tab pos="7202520" algn="l"/>
                <a:tab pos="7651800" algn="l"/>
                <a:tab pos="8101080" algn="l"/>
                <a:tab pos="8550360" algn="l"/>
                <a:tab pos="8999640" algn="l"/>
                <a:tab pos="9448920" algn="l"/>
                <a:tab pos="9898200" algn="l"/>
              </a:tabLst>
            </a:pPr>
            <a:endParaRPr lang="hu-HU" sz="1100" b="0" strike="noStrike" spc="-1" dirty="0">
              <a:latin typeface="Arial"/>
            </a:endParaRPr>
          </a:p>
          <a:p>
            <a:pPr marL="741240" indent="-279360">
              <a:lnSpc>
                <a:spcPct val="100000"/>
              </a:lnSpc>
              <a:spcBef>
                <a:spcPts val="601"/>
              </a:spcBef>
              <a:tabLst>
                <a:tab pos="0" algn="l"/>
              </a:tabLst>
            </a:pPr>
            <a:endParaRPr lang="hu-HU" sz="1600" b="0" strike="noStrike" spc="-1" dirty="0">
              <a:latin typeface="Arial"/>
            </a:endParaRPr>
          </a:p>
          <a:p>
            <a:pPr marL="341280" indent="-336600">
              <a:lnSpc>
                <a:spcPct val="100000"/>
              </a:lnSpc>
              <a:spcBef>
                <a:spcPts val="601"/>
              </a:spcBef>
              <a:tabLst>
                <a:tab pos="0" algn="l"/>
              </a:tabLst>
            </a:pPr>
            <a:endParaRPr lang="hu-HU" sz="1600" b="0" strike="noStrike" spc="-1" dirty="0">
              <a:latin typeface="Arial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CustomShape 3"/>
          <p:cNvSpPr/>
          <p:nvPr/>
        </p:nvSpPr>
        <p:spPr>
          <a:xfrm>
            <a:off x="704520" y="2277000"/>
            <a:ext cx="9000720" cy="33876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/>
          <a:lstStyle/>
          <a:p>
            <a:endParaRPr lang="hu-HU"/>
          </a:p>
        </p:txBody>
      </p:sp>
      <p:sp>
        <p:nvSpPr>
          <p:cNvPr id="194" name="CustomShape 2"/>
          <p:cNvSpPr/>
          <p:nvPr/>
        </p:nvSpPr>
        <p:spPr>
          <a:xfrm>
            <a:off x="0" y="76320"/>
            <a:ext cx="9905400" cy="6087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</a:pPr>
            <a:r>
              <a:rPr lang="hu-HU" sz="3200" b="1" strike="noStrike" spc="-1" dirty="0">
                <a:solidFill>
                  <a:srgbClr val="0D0147"/>
                </a:solidFill>
                <a:latin typeface="Arial"/>
                <a:ea typeface="DejaVu Sans"/>
              </a:rPr>
              <a:t>Szakmai elismerések</a:t>
            </a:r>
            <a:endParaRPr lang="hu-HU" sz="3200" b="0" strike="noStrike" spc="-1" dirty="0">
              <a:latin typeface="Arial"/>
            </a:endParaRPr>
          </a:p>
        </p:txBody>
      </p:sp>
      <p:pic>
        <p:nvPicPr>
          <p:cNvPr id="2050" name="Picture 2" descr="graphical user interface, application">
            <a:extLst>
              <a:ext uri="{FF2B5EF4-FFF2-40B4-BE49-F238E27FC236}">
                <a16:creationId xmlns:a16="http://schemas.microsoft.com/office/drawing/2014/main" id="{FB639559-A7CA-0955-3DDB-C325D33DD81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85080"/>
            <a:ext cx="9905400" cy="56523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5543698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" name="TextShape 1"/>
          <p:cNvSpPr/>
          <p:nvPr/>
        </p:nvSpPr>
        <p:spPr>
          <a:xfrm>
            <a:off x="8913600" y="5805360"/>
            <a:ext cx="992160" cy="4946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fld id="{A88327CE-573B-4419-9D55-7E88A341EA7E}" type="slidenum">
              <a:rPr lang="hu-HU" sz="1400" b="0" strike="noStrike" spc="-1">
                <a:solidFill>
                  <a:srgbClr val="000000"/>
                </a:solidFill>
                <a:latin typeface="Times New Roman"/>
                <a:ea typeface="DejaVu Sans"/>
              </a:rPr>
              <a:t>8</a:t>
            </a:fld>
            <a:endParaRPr lang="hu-HU" sz="1400" b="0" strike="noStrike" spc="-1">
              <a:latin typeface="Arial"/>
            </a:endParaRPr>
          </a:p>
        </p:txBody>
      </p:sp>
      <p:sp>
        <p:nvSpPr>
          <p:cNvPr id="210" name="CustomShape 2"/>
          <p:cNvSpPr/>
          <p:nvPr/>
        </p:nvSpPr>
        <p:spPr>
          <a:xfrm>
            <a:off x="0" y="76320"/>
            <a:ext cx="9905400" cy="6087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</a:pPr>
            <a:r>
              <a:rPr lang="hu-HU" sz="3200" b="1" strike="noStrike" spc="-1" dirty="0">
                <a:solidFill>
                  <a:srgbClr val="0D0147"/>
                </a:solidFill>
                <a:latin typeface="Arial"/>
                <a:ea typeface="DejaVu Sans"/>
              </a:rPr>
              <a:t>TÁRSRENDEZVÉNYEK</a:t>
            </a:r>
            <a:endParaRPr lang="hu-HU" sz="3200" b="0" strike="noStrike" spc="-1" dirty="0">
              <a:latin typeface="Arial"/>
            </a:endParaRPr>
          </a:p>
        </p:txBody>
      </p:sp>
      <p:sp>
        <p:nvSpPr>
          <p:cNvPr id="211" name="CustomShape 3"/>
          <p:cNvSpPr/>
          <p:nvPr/>
        </p:nvSpPr>
        <p:spPr>
          <a:xfrm>
            <a:off x="0" y="875071"/>
            <a:ext cx="9906000" cy="5289929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 algn="l"/>
            <a:r>
              <a:rPr lang="hu-HU" sz="1400" b="1" i="0" dirty="0">
                <a:solidFill>
                  <a:srgbClr val="660000"/>
                </a:solidFill>
                <a:effectLst/>
                <a:latin typeface="Open Sans" panose="020B0606030504020204" pitchFamily="34" charset="0"/>
              </a:rPr>
              <a:t>		HTE – EIVOK </a:t>
            </a:r>
          </a:p>
          <a:p>
            <a:pPr algn="l"/>
            <a:endParaRPr lang="hu-HU" sz="1400" b="1" i="0" dirty="0">
              <a:solidFill>
                <a:srgbClr val="660000"/>
              </a:solidFill>
              <a:effectLst/>
              <a:latin typeface="Open Sans" panose="020B0606030504020204" pitchFamily="34" charset="0"/>
            </a:endParaRPr>
          </a:p>
          <a:p>
            <a:pPr algn="l"/>
            <a:r>
              <a:rPr lang="hu-HU" sz="1400" b="1" dirty="0">
                <a:solidFill>
                  <a:srgbClr val="660000"/>
                </a:solidFill>
                <a:latin typeface="Open Sans" panose="020B0606030504020204" pitchFamily="34" charset="0"/>
              </a:rPr>
              <a:t>		</a:t>
            </a:r>
            <a:r>
              <a:rPr lang="hu-HU" sz="1400" b="1" i="0" dirty="0">
                <a:solidFill>
                  <a:srgbClr val="660000"/>
                </a:solidFill>
                <a:effectLst/>
                <a:latin typeface="Open Sans" panose="020B0606030504020204" pitchFamily="34" charset="0"/>
              </a:rPr>
              <a:t>( </a:t>
            </a:r>
            <a:r>
              <a:rPr lang="hu-HU" sz="1400" b="1" i="0" dirty="0">
                <a:solidFill>
                  <a:srgbClr val="660000"/>
                </a:solidFill>
                <a:effectLst/>
                <a:latin typeface="Open Sans" panose="020B0606030504020204" pitchFamily="34" charset="0"/>
                <a:hlinkClick r:id="rId3"/>
              </a:rPr>
              <a:t>https://www.hte.hu/informaciobiztonsagi-szakosztaly-eivok</a:t>
            </a:r>
            <a:r>
              <a:rPr lang="hu-HU" sz="1400" b="1" i="0" dirty="0">
                <a:solidFill>
                  <a:srgbClr val="660000"/>
                </a:solidFill>
                <a:effectLst/>
                <a:latin typeface="Open Sans" panose="020B0606030504020204" pitchFamily="34" charset="0"/>
              </a:rPr>
              <a:t> )</a:t>
            </a:r>
          </a:p>
          <a:p>
            <a:pPr algn="l"/>
            <a:endParaRPr lang="hu-HU" sz="1400" b="1" dirty="0">
              <a:solidFill>
                <a:srgbClr val="660000"/>
              </a:solidFill>
              <a:latin typeface="Open Sans" panose="020B0606030504020204" pitchFamily="34" charset="0"/>
            </a:endParaRPr>
          </a:p>
          <a:p>
            <a:pPr algn="l"/>
            <a:r>
              <a:rPr lang="hu-HU" sz="1400" b="1" i="0" dirty="0">
                <a:solidFill>
                  <a:srgbClr val="660000"/>
                </a:solidFill>
                <a:effectLst/>
                <a:latin typeface="Open Sans" panose="020B0606030504020204" pitchFamily="34" charset="0"/>
              </a:rPr>
              <a:t>		EIVOK-39. Információbiztonság aktuális kihívása – 2023-10-25 (Pécs)</a:t>
            </a:r>
          </a:p>
          <a:p>
            <a:pPr algn="l"/>
            <a:endParaRPr lang="hu-HU" sz="1400" b="1" dirty="0">
              <a:solidFill>
                <a:srgbClr val="660000"/>
              </a:solidFill>
              <a:latin typeface="Open Sans" panose="020B0606030504020204" pitchFamily="34" charset="0"/>
            </a:endParaRPr>
          </a:p>
          <a:p>
            <a:r>
              <a:rPr lang="hu-HU" sz="1400" b="1" i="0" dirty="0">
                <a:solidFill>
                  <a:srgbClr val="660000"/>
                </a:solidFill>
                <a:effectLst/>
                <a:latin typeface="Open Sans" panose="020B0606030504020204" pitchFamily="34" charset="0"/>
              </a:rPr>
              <a:t>		EIVOK-40. Információbiztonsági Szakmai Fórum – 2023-11-22	(NKE)</a:t>
            </a:r>
          </a:p>
          <a:p>
            <a:pPr algn="l"/>
            <a:endParaRPr lang="hu-HU" sz="1400" b="1" dirty="0">
              <a:solidFill>
                <a:srgbClr val="660000"/>
              </a:solidFill>
              <a:latin typeface="Open Sans" panose="020B0606030504020204" pitchFamily="34" charset="0"/>
            </a:endParaRPr>
          </a:p>
          <a:p>
            <a:pPr algn="l"/>
            <a:r>
              <a:rPr lang="hu-HU" sz="1400" b="1" i="0" dirty="0">
                <a:solidFill>
                  <a:srgbClr val="660000"/>
                </a:solidFill>
                <a:effectLst/>
                <a:latin typeface="Open Sans" panose="020B0606030504020204" pitchFamily="34" charset="0"/>
              </a:rPr>
              <a:t>ISACA </a:t>
            </a:r>
          </a:p>
          <a:p>
            <a:pPr algn="l"/>
            <a:r>
              <a:rPr lang="hu-HU" sz="1400" b="1" dirty="0">
                <a:solidFill>
                  <a:srgbClr val="660000"/>
                </a:solidFill>
                <a:latin typeface="Open Sans" panose="020B0606030504020204" pitchFamily="34" charset="0"/>
              </a:rPr>
              <a:t>		</a:t>
            </a:r>
            <a:r>
              <a:rPr lang="hu-HU" sz="1400" b="1" i="0" dirty="0">
                <a:solidFill>
                  <a:srgbClr val="660000"/>
                </a:solidFill>
                <a:effectLst/>
                <a:latin typeface="Open Sans" panose="020B0606030504020204" pitchFamily="34" charset="0"/>
              </a:rPr>
              <a:t>( </a:t>
            </a:r>
            <a:r>
              <a:rPr lang="hu-HU" sz="1400" b="1" i="0" dirty="0">
                <a:solidFill>
                  <a:srgbClr val="660000"/>
                </a:solidFill>
                <a:effectLst/>
                <a:latin typeface="Open Sans" panose="020B0606030504020204" pitchFamily="34" charset="0"/>
                <a:hlinkClick r:id="rId4"/>
              </a:rPr>
              <a:t>https://engage.isaca.org/budapestchapter/isaca-masodik-szerda/2023</a:t>
            </a:r>
            <a:r>
              <a:rPr lang="hu-HU" sz="1400" b="1" i="0" dirty="0">
                <a:solidFill>
                  <a:srgbClr val="660000"/>
                </a:solidFill>
                <a:effectLst/>
                <a:latin typeface="Open Sans" panose="020B0606030504020204" pitchFamily="34" charset="0"/>
              </a:rPr>
              <a:t> )</a:t>
            </a:r>
          </a:p>
          <a:p>
            <a:pPr algn="l"/>
            <a:endParaRPr lang="hu-HU" sz="1400" b="1" dirty="0">
              <a:solidFill>
                <a:srgbClr val="660000"/>
              </a:solidFill>
              <a:latin typeface="Open Sans" panose="020B0606030504020204" pitchFamily="34" charset="0"/>
            </a:endParaRPr>
          </a:p>
          <a:p>
            <a:pPr algn="l"/>
            <a:r>
              <a:rPr lang="hu-HU" sz="1400" b="1" i="0" dirty="0">
                <a:solidFill>
                  <a:srgbClr val="660000"/>
                </a:solidFill>
                <a:effectLst/>
                <a:latin typeface="Open Sans" panose="020B0606030504020204" pitchFamily="34" charset="0"/>
              </a:rPr>
              <a:t>		ISACA </a:t>
            </a:r>
            <a:r>
              <a:rPr lang="hu-HU" sz="1400" b="1" i="1" dirty="0">
                <a:solidFill>
                  <a:srgbClr val="660000"/>
                </a:solidFill>
                <a:effectLst/>
                <a:latin typeface="Open Sans" panose="020B0606030504020204" pitchFamily="34" charset="0"/>
              </a:rPr>
              <a:t>második</a:t>
            </a:r>
            <a:r>
              <a:rPr lang="hu-HU" sz="1400" b="1" i="0" dirty="0">
                <a:solidFill>
                  <a:srgbClr val="660000"/>
                </a:solidFill>
                <a:effectLst/>
                <a:latin typeface="Open Sans" panose="020B0606030504020204" pitchFamily="34" charset="0"/>
              </a:rPr>
              <a:t> szerdák </a:t>
            </a:r>
          </a:p>
          <a:p>
            <a:pPr algn="l"/>
            <a:endParaRPr lang="hu-HU" sz="1400" b="1" dirty="0">
              <a:solidFill>
                <a:srgbClr val="660000"/>
              </a:solidFill>
              <a:latin typeface="Open Sans" panose="020B0606030504020204" pitchFamily="34" charset="0"/>
            </a:endParaRPr>
          </a:p>
          <a:p>
            <a:pPr algn="l"/>
            <a:r>
              <a:rPr lang="hu-HU" sz="1400" b="1" i="0" dirty="0">
                <a:solidFill>
                  <a:srgbClr val="660000"/>
                </a:solidFill>
                <a:effectLst/>
                <a:latin typeface="Open Sans" panose="020B0606030504020204" pitchFamily="34" charset="0"/>
              </a:rPr>
              <a:t>		2023-11-08 - Visszatérő kihívások és aktuális trendek a felhőbiztonságban</a:t>
            </a:r>
          </a:p>
          <a:p>
            <a:pPr algn="l"/>
            <a:endParaRPr lang="hu-HU" sz="1400" b="1" i="0" dirty="0">
              <a:solidFill>
                <a:srgbClr val="660000"/>
              </a:solidFill>
              <a:effectLst/>
              <a:latin typeface="Open Sans" panose="020B0606030504020204" pitchFamily="34" charset="0"/>
            </a:endParaRPr>
          </a:p>
          <a:p>
            <a:pPr algn="l"/>
            <a:r>
              <a:rPr lang="hu-HU" sz="1400" b="1" i="0" dirty="0">
                <a:solidFill>
                  <a:srgbClr val="660000"/>
                </a:solidFill>
                <a:effectLst/>
                <a:latin typeface="Open Sans" panose="020B0606030504020204" pitchFamily="34" charset="0"/>
              </a:rPr>
              <a:t>WITSEC </a:t>
            </a:r>
          </a:p>
          <a:p>
            <a:pPr algn="l"/>
            <a:r>
              <a:rPr lang="hu-HU" sz="1400" b="1" dirty="0">
                <a:solidFill>
                  <a:srgbClr val="660000"/>
                </a:solidFill>
                <a:latin typeface="Open Sans" panose="020B0606030504020204" pitchFamily="34" charset="0"/>
              </a:rPr>
              <a:t>		</a:t>
            </a:r>
            <a:r>
              <a:rPr lang="hu-HU" sz="1400" b="1" dirty="0">
                <a:solidFill>
                  <a:srgbClr val="660000"/>
                </a:solidFill>
                <a:latin typeface="Open Sans" panose="020B0606030504020204" pitchFamily="34" charset="0"/>
                <a:hlinkClick r:id="rId5"/>
              </a:rPr>
              <a:t>https://www.witsec.hu/hu/content/bemutatkozas</a:t>
            </a:r>
            <a:r>
              <a:rPr lang="hu-HU" sz="1400" b="1" dirty="0">
                <a:solidFill>
                  <a:srgbClr val="660000"/>
                </a:solidFill>
                <a:latin typeface="Open Sans" panose="020B0606030504020204" pitchFamily="34" charset="0"/>
              </a:rPr>
              <a:t> </a:t>
            </a:r>
          </a:p>
          <a:p>
            <a:pPr algn="l"/>
            <a:endParaRPr lang="hu-HU" sz="1400" b="1" dirty="0">
              <a:solidFill>
                <a:srgbClr val="660000"/>
              </a:solidFill>
              <a:latin typeface="Open Sans" panose="020B0606030504020204" pitchFamily="34" charset="0"/>
            </a:endParaRPr>
          </a:p>
          <a:p>
            <a:pPr algn="l"/>
            <a:r>
              <a:rPr lang="hu-HU" sz="1400" b="1" dirty="0">
                <a:solidFill>
                  <a:srgbClr val="660000"/>
                </a:solidFill>
                <a:latin typeface="Open Sans" panose="020B0606030504020204" pitchFamily="34" charset="0"/>
              </a:rPr>
              <a:t>		2023-11-18 WITSEC szakmai nap – TELEKOM székház</a:t>
            </a:r>
          </a:p>
          <a:p>
            <a:pPr algn="l"/>
            <a:endParaRPr lang="hu-HU" sz="1400" b="1" dirty="0">
              <a:solidFill>
                <a:srgbClr val="660000"/>
              </a:solidFill>
              <a:latin typeface="Open Sans" panose="020B0606030504020204" pitchFamily="34" charset="0"/>
            </a:endParaRPr>
          </a:p>
          <a:p>
            <a:pPr algn="l"/>
            <a:r>
              <a:rPr lang="hu-HU" sz="1400" b="1" i="0" dirty="0">
                <a:solidFill>
                  <a:srgbClr val="660000"/>
                </a:solidFill>
                <a:effectLst/>
                <a:latin typeface="Open Sans" panose="020B0606030504020204" pitchFamily="34" charset="0"/>
              </a:rPr>
              <a:t>MADAT</a:t>
            </a:r>
          </a:p>
          <a:p>
            <a:pPr algn="l"/>
            <a:r>
              <a:rPr lang="hu-HU" sz="1400" b="1" i="0" dirty="0">
                <a:solidFill>
                  <a:srgbClr val="660000"/>
                </a:solidFill>
                <a:effectLst/>
                <a:latin typeface="Open Sans" panose="020B0606030504020204" pitchFamily="34" charset="0"/>
              </a:rPr>
              <a:t>		</a:t>
            </a:r>
            <a:r>
              <a:rPr lang="hu-HU" sz="1400" b="1" i="0" dirty="0">
                <a:solidFill>
                  <a:srgbClr val="660000"/>
                </a:solidFill>
                <a:effectLst/>
                <a:latin typeface="Open Sans" panose="020B0606030504020204" pitchFamily="34" charset="0"/>
                <a:hlinkClick r:id="rId6"/>
              </a:rPr>
              <a:t>https://madat.hu/</a:t>
            </a:r>
            <a:r>
              <a:rPr lang="hu-HU" sz="1400" b="1" i="0" dirty="0">
                <a:solidFill>
                  <a:srgbClr val="660000"/>
                </a:solidFill>
                <a:effectLst/>
                <a:latin typeface="Open Sans" panose="020B0606030504020204" pitchFamily="34" charset="0"/>
              </a:rPr>
              <a:t> </a:t>
            </a:r>
          </a:p>
          <a:p>
            <a:pPr algn="l"/>
            <a:endParaRPr lang="hu-HU" sz="1400" b="1" i="0" dirty="0">
              <a:solidFill>
                <a:srgbClr val="660000"/>
              </a:solidFill>
              <a:effectLst/>
              <a:latin typeface="Open Sans" panose="020B0606030504020204" pitchFamily="34" charset="0"/>
            </a:endParaRPr>
          </a:p>
          <a:p>
            <a:pPr algn="l"/>
            <a:r>
              <a:rPr lang="hu-HU" sz="1400" b="1" i="0" dirty="0">
                <a:solidFill>
                  <a:srgbClr val="660000"/>
                </a:solidFill>
                <a:effectLst/>
                <a:latin typeface="Open Sans" panose="020B0606030504020204" pitchFamily="34" charset="0"/>
              </a:rPr>
              <a:t>		2023-11-18 - 81. Data Facto Adatműhely: Jogalapok alkalmazásának gyakorlati kérdései</a:t>
            </a:r>
          </a:p>
        </p:txBody>
      </p:sp>
      <p:cxnSp>
        <p:nvCxnSpPr>
          <p:cNvPr id="3" name="Egyenes összekötő 2">
            <a:extLst>
              <a:ext uri="{FF2B5EF4-FFF2-40B4-BE49-F238E27FC236}">
                <a16:creationId xmlns:a16="http://schemas.microsoft.com/office/drawing/2014/main" id="{59C90604-974F-9E44-409E-73956D941E7B}"/>
              </a:ext>
            </a:extLst>
          </p:cNvPr>
          <p:cNvCxnSpPr>
            <a:cxnSpLocks/>
          </p:cNvCxnSpPr>
          <p:nvPr/>
        </p:nvCxnSpPr>
        <p:spPr>
          <a:xfrm>
            <a:off x="-600" y="2573131"/>
            <a:ext cx="99060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Egyenes összekötő 4">
            <a:extLst>
              <a:ext uri="{FF2B5EF4-FFF2-40B4-BE49-F238E27FC236}">
                <a16:creationId xmlns:a16="http://schemas.microsoft.com/office/drawing/2014/main" id="{13AA4E1B-6137-F327-3992-5874BBDD6EAA}"/>
              </a:ext>
            </a:extLst>
          </p:cNvPr>
          <p:cNvCxnSpPr>
            <a:cxnSpLocks/>
          </p:cNvCxnSpPr>
          <p:nvPr/>
        </p:nvCxnSpPr>
        <p:spPr>
          <a:xfrm>
            <a:off x="126749" y="3991800"/>
            <a:ext cx="99054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Egyenes összekötő 5">
            <a:extLst>
              <a:ext uri="{FF2B5EF4-FFF2-40B4-BE49-F238E27FC236}">
                <a16:creationId xmlns:a16="http://schemas.microsoft.com/office/drawing/2014/main" id="{A2519E80-1BB0-E983-6A70-21DB706A2676}"/>
              </a:ext>
            </a:extLst>
          </p:cNvPr>
          <p:cNvCxnSpPr>
            <a:cxnSpLocks/>
          </p:cNvCxnSpPr>
          <p:nvPr/>
        </p:nvCxnSpPr>
        <p:spPr>
          <a:xfrm>
            <a:off x="0" y="5016150"/>
            <a:ext cx="99060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" name="TextShape 1"/>
          <p:cNvSpPr/>
          <p:nvPr/>
        </p:nvSpPr>
        <p:spPr>
          <a:xfrm>
            <a:off x="8913600" y="5805360"/>
            <a:ext cx="992160" cy="4946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lnSpc>
                <a:spcPct val="100000"/>
              </a:lnSpc>
            </a:pPr>
            <a:fld id="{A88327CE-573B-4419-9D55-7E88A341EA7E}" type="slidenum">
              <a:rPr lang="hu-HU" sz="1400" b="0" strike="noStrike" spc="-1">
                <a:solidFill>
                  <a:srgbClr val="000000"/>
                </a:solidFill>
                <a:latin typeface="Times New Roman"/>
                <a:ea typeface="DejaVu Sans"/>
              </a:rPr>
              <a:t>9</a:t>
            </a:fld>
            <a:endParaRPr lang="hu-HU" sz="1400" b="0" strike="noStrike" spc="-1">
              <a:latin typeface="Arial"/>
            </a:endParaRPr>
          </a:p>
        </p:txBody>
      </p:sp>
      <p:sp>
        <p:nvSpPr>
          <p:cNvPr id="210" name="CustomShape 2"/>
          <p:cNvSpPr/>
          <p:nvPr/>
        </p:nvSpPr>
        <p:spPr>
          <a:xfrm>
            <a:off x="0" y="76320"/>
            <a:ext cx="9905400" cy="6087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</a:pPr>
            <a:r>
              <a:rPr lang="hu-HU" sz="3200" b="1" strike="noStrike" spc="-1" dirty="0">
                <a:solidFill>
                  <a:srgbClr val="0D0147"/>
                </a:solidFill>
                <a:latin typeface="Arial"/>
                <a:ea typeface="DejaVu Sans"/>
              </a:rPr>
              <a:t>A 108. (2023.11.15) fórum programja 2/1</a:t>
            </a:r>
            <a:endParaRPr lang="hu-HU" sz="3200" b="0" strike="noStrike" spc="-1" dirty="0">
              <a:latin typeface="Arial"/>
            </a:endParaRPr>
          </a:p>
        </p:txBody>
      </p:sp>
      <p:sp>
        <p:nvSpPr>
          <p:cNvPr id="211" name="CustomShape 3"/>
          <p:cNvSpPr/>
          <p:nvPr/>
        </p:nvSpPr>
        <p:spPr>
          <a:xfrm>
            <a:off x="1424520" y="875071"/>
            <a:ext cx="8481480" cy="5289929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 algn="l"/>
            <a:endParaRPr lang="hu-HU" sz="1400" b="1" i="0" dirty="0">
              <a:solidFill>
                <a:srgbClr val="660000"/>
              </a:solidFill>
              <a:effectLst/>
              <a:latin typeface="Open Sans" panose="020B0606030504020204" pitchFamily="34" charset="0"/>
            </a:endParaRPr>
          </a:p>
          <a:p>
            <a:pPr algn="l"/>
            <a:r>
              <a:rPr lang="hu-HU" sz="1400" b="1" i="0" dirty="0">
                <a:solidFill>
                  <a:srgbClr val="660000"/>
                </a:solidFill>
                <a:effectLst/>
                <a:latin typeface="Open Sans" panose="020B0606030504020204" pitchFamily="34" charset="0"/>
              </a:rPr>
              <a:t>09.30 – 10.00 Érkezés, regisztráció</a:t>
            </a:r>
          </a:p>
          <a:p>
            <a:pPr algn="l"/>
            <a:endParaRPr lang="hu-HU" sz="1400" b="0" i="0" dirty="0">
              <a:solidFill>
                <a:srgbClr val="660000"/>
              </a:solidFill>
              <a:effectLst/>
              <a:latin typeface="Open Sans" panose="020B0606030504020204" pitchFamily="34" charset="0"/>
            </a:endParaRPr>
          </a:p>
          <a:p>
            <a:pPr algn="l"/>
            <a:endParaRPr lang="hu-HU" sz="1400" b="1" i="0" dirty="0">
              <a:solidFill>
                <a:srgbClr val="660000"/>
              </a:solidFill>
              <a:effectLst/>
              <a:latin typeface="Open Sans" panose="020B0606030504020204" pitchFamily="34" charset="0"/>
            </a:endParaRPr>
          </a:p>
          <a:p>
            <a:pPr algn="l"/>
            <a:r>
              <a:rPr lang="hu-HU" sz="1400" b="1" i="0" dirty="0">
                <a:solidFill>
                  <a:srgbClr val="660000"/>
                </a:solidFill>
                <a:effectLst/>
                <a:latin typeface="Open Sans" panose="020B0606030504020204" pitchFamily="34" charset="0"/>
              </a:rPr>
              <a:t>10.00 – 11.30 Köszöntő és bevezető gondolatok - Aktualitások az információvédelem területén</a:t>
            </a:r>
            <a:endParaRPr lang="hu-HU" sz="1400" b="0" i="0" dirty="0">
              <a:solidFill>
                <a:srgbClr val="660000"/>
              </a:solidFill>
              <a:effectLst/>
              <a:latin typeface="Open Sans" panose="020B0606030504020204" pitchFamily="34" charset="0"/>
            </a:endParaRPr>
          </a:p>
          <a:p>
            <a:pPr algn="l"/>
            <a:r>
              <a:rPr lang="hu-HU" sz="1400" b="0" i="0" dirty="0">
                <a:solidFill>
                  <a:srgbClr val="660000"/>
                </a:solidFill>
                <a:effectLst/>
                <a:latin typeface="Open Sans" panose="020B0606030504020204" pitchFamily="34" charset="0"/>
              </a:rPr>
              <a:t>	</a:t>
            </a:r>
          </a:p>
          <a:p>
            <a:pPr algn="l"/>
            <a:r>
              <a:rPr lang="hu-HU" sz="1400" dirty="0">
                <a:solidFill>
                  <a:srgbClr val="660000"/>
                </a:solidFill>
                <a:latin typeface="Open Sans" panose="020B0606030504020204" pitchFamily="34" charset="0"/>
              </a:rPr>
              <a:t>	</a:t>
            </a:r>
            <a:r>
              <a:rPr lang="hu-HU" sz="1400" b="0" i="1" dirty="0">
                <a:solidFill>
                  <a:srgbClr val="660000"/>
                </a:solidFill>
                <a:effectLst/>
                <a:latin typeface="Open Sans" panose="020B0606030504020204" pitchFamily="34" charset="0"/>
              </a:rPr>
              <a:t>Jerabek György</a:t>
            </a:r>
            <a:r>
              <a:rPr lang="hu-HU" sz="1400" b="0" i="0" dirty="0">
                <a:solidFill>
                  <a:srgbClr val="660000"/>
                </a:solidFill>
                <a:effectLst/>
                <a:latin typeface="Open Sans" panose="020B0606030504020204" pitchFamily="34" charset="0"/>
              </a:rPr>
              <a:t> (Hétpecsét Egyesület) titkár</a:t>
            </a:r>
          </a:p>
          <a:p>
            <a:pPr algn="l"/>
            <a:endParaRPr lang="hu-HU" sz="1400" b="1" i="0" dirty="0">
              <a:solidFill>
                <a:srgbClr val="660000"/>
              </a:solidFill>
              <a:effectLst/>
              <a:latin typeface="Open Sans" panose="020B0606030504020204" pitchFamily="34" charset="0"/>
            </a:endParaRPr>
          </a:p>
          <a:p>
            <a:pPr algn="l"/>
            <a:r>
              <a:rPr lang="hu-HU" sz="1400" b="1" i="0" dirty="0">
                <a:solidFill>
                  <a:srgbClr val="660000"/>
                </a:solidFill>
                <a:effectLst/>
                <a:latin typeface="Open Sans" panose="020B0606030504020204" pitchFamily="34" charset="0"/>
              </a:rPr>
              <a:t>	Kiberbiztonsági válsághelyzetek kommunikációjának hatása a munkahelyi 	tudatosságra az egészségügyben</a:t>
            </a:r>
          </a:p>
          <a:p>
            <a:pPr algn="l"/>
            <a:endParaRPr lang="hu-HU" sz="1400" b="1" i="0" dirty="0">
              <a:solidFill>
                <a:srgbClr val="660000"/>
              </a:solidFill>
              <a:effectLst/>
              <a:latin typeface="Open Sans" panose="020B0606030504020204" pitchFamily="34" charset="0"/>
            </a:endParaRPr>
          </a:p>
          <a:p>
            <a:pPr algn="l"/>
            <a:r>
              <a:rPr lang="hu-HU" sz="1400" b="1" i="0" dirty="0">
                <a:solidFill>
                  <a:srgbClr val="660000"/>
                </a:solidFill>
                <a:effectLst/>
                <a:latin typeface="Open Sans" panose="020B0606030504020204" pitchFamily="34" charset="0"/>
              </a:rPr>
              <a:t>	</a:t>
            </a:r>
            <a:r>
              <a:rPr lang="hu-HU" sz="1400" i="1" dirty="0">
                <a:solidFill>
                  <a:srgbClr val="660000"/>
                </a:solidFill>
                <a:effectLst/>
                <a:latin typeface="Open Sans" panose="020B0606030504020204" pitchFamily="34" charset="0"/>
              </a:rPr>
              <a:t>Farkas János</a:t>
            </a:r>
            <a:r>
              <a:rPr lang="hu-HU" sz="1400" i="0" dirty="0">
                <a:solidFill>
                  <a:srgbClr val="660000"/>
                </a:solidFill>
                <a:effectLst/>
                <a:latin typeface="Open Sans" panose="020B0606030504020204" pitchFamily="34" charset="0"/>
              </a:rPr>
              <a:t> (Bács-Kiskun Vármegyei Oktatókórház) információbiztonsági felelős</a:t>
            </a:r>
          </a:p>
          <a:p>
            <a:pPr algn="l"/>
            <a:endParaRPr lang="hu-HU" sz="1400" b="1" dirty="0">
              <a:solidFill>
                <a:srgbClr val="660000"/>
              </a:solidFill>
              <a:latin typeface="Open Sans" panose="020B0606030504020204" pitchFamily="34" charset="0"/>
            </a:endParaRPr>
          </a:p>
          <a:p>
            <a:pPr algn="l"/>
            <a:r>
              <a:rPr lang="hu-HU" sz="1400" b="1" i="0" dirty="0">
                <a:solidFill>
                  <a:srgbClr val="660000"/>
                </a:solidFill>
                <a:effectLst/>
                <a:latin typeface="Open Sans" panose="020B0606030504020204" pitchFamily="34" charset="0"/>
              </a:rPr>
              <a:t>	A Mesterséges intelligencia megjelenésével javasolt feladatok, teendők a 	vállalkozások életében</a:t>
            </a:r>
          </a:p>
          <a:p>
            <a:pPr algn="l"/>
            <a:endParaRPr lang="hu-HU" sz="1400" b="1" i="0" dirty="0">
              <a:solidFill>
                <a:srgbClr val="660000"/>
              </a:solidFill>
              <a:effectLst/>
              <a:latin typeface="Open Sans" panose="020B0606030504020204" pitchFamily="34" charset="0"/>
            </a:endParaRPr>
          </a:p>
          <a:p>
            <a:pPr algn="l"/>
            <a:r>
              <a:rPr lang="hu-HU" sz="1400" b="1" i="0" dirty="0">
                <a:solidFill>
                  <a:srgbClr val="660000"/>
                </a:solidFill>
                <a:effectLst/>
                <a:latin typeface="Open Sans" panose="020B0606030504020204" pitchFamily="34" charset="0"/>
              </a:rPr>
              <a:t>	</a:t>
            </a:r>
            <a:r>
              <a:rPr lang="hu-HU" sz="1400" i="1" dirty="0">
                <a:solidFill>
                  <a:srgbClr val="660000"/>
                </a:solidFill>
                <a:effectLst/>
                <a:latin typeface="Open Sans" panose="020B0606030504020204" pitchFamily="34" charset="0"/>
              </a:rPr>
              <a:t>Dr. Amigya Andrea - (</a:t>
            </a:r>
            <a:r>
              <a:rPr lang="hu-HU" sz="1400" dirty="0">
                <a:solidFill>
                  <a:srgbClr val="660000"/>
                </a:solidFill>
                <a:effectLst/>
                <a:latin typeface="Open Sans" panose="020B0606030504020204" pitchFamily="34" charset="0"/>
              </a:rPr>
              <a:t>LL.M (ARB Privacy Kft. - partner, szakértő)</a:t>
            </a:r>
          </a:p>
          <a:p>
            <a:pPr algn="l"/>
            <a:endParaRPr lang="hu-HU" sz="1400" dirty="0">
              <a:solidFill>
                <a:srgbClr val="660000"/>
              </a:solidFill>
              <a:effectLst/>
              <a:latin typeface="Open Sans" panose="020B0606030504020204" pitchFamily="34" charset="0"/>
            </a:endParaRPr>
          </a:p>
          <a:p>
            <a:pPr algn="l"/>
            <a:r>
              <a:rPr lang="hu-HU" sz="1400" b="1" i="0" dirty="0">
                <a:solidFill>
                  <a:srgbClr val="660000"/>
                </a:solidFill>
                <a:effectLst/>
                <a:latin typeface="Open Sans" panose="020B0606030504020204" pitchFamily="34" charset="0"/>
              </a:rPr>
              <a:t>11.30 – 	Kávészünet (kávé, üdítő, pogácsa, aprósütemény)</a:t>
            </a:r>
          </a:p>
          <a:p>
            <a:pPr>
              <a:lnSpc>
                <a:spcPct val="100000"/>
              </a:lnSpc>
            </a:pPr>
            <a:br>
              <a:rPr lang="hu-HU" sz="1400" dirty="0"/>
            </a:br>
            <a:endParaRPr lang="hu-HU" sz="1400" b="0" strike="noStrike" spc="-1" dirty="0"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40710602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1233</TotalTime>
  <Words>1114</Words>
  <Application>Microsoft Office PowerPoint</Application>
  <PresentationFormat>A4 (210x297 mm)</PresentationFormat>
  <Paragraphs>174</Paragraphs>
  <Slides>13</Slides>
  <Notes>9</Notes>
  <HiddenSlides>0</HiddenSlides>
  <MMClips>0</MMClips>
  <ScaleCrop>false</ScaleCrop>
  <HeadingPairs>
    <vt:vector size="6" baseType="variant">
      <vt:variant>
        <vt:lpstr>Használt betűtípusok</vt:lpstr>
      </vt:variant>
      <vt:variant>
        <vt:i4>7</vt:i4>
      </vt:variant>
      <vt:variant>
        <vt:lpstr>Téma</vt:lpstr>
      </vt:variant>
      <vt:variant>
        <vt:i4>4</vt:i4>
      </vt:variant>
      <vt:variant>
        <vt:lpstr>Diacímek</vt:lpstr>
      </vt:variant>
      <vt:variant>
        <vt:i4>13</vt:i4>
      </vt:variant>
    </vt:vector>
  </HeadingPairs>
  <TitlesOfParts>
    <vt:vector size="24" baseType="lpstr">
      <vt:lpstr>Arial</vt:lpstr>
      <vt:lpstr>Bernard MT Condensed</vt:lpstr>
      <vt:lpstr>Open Sans</vt:lpstr>
      <vt:lpstr>Symbol</vt:lpstr>
      <vt:lpstr>Tahoma</vt:lpstr>
      <vt:lpstr>Times New Roman</vt:lpstr>
      <vt:lpstr>Wingdings</vt:lpstr>
      <vt:lpstr>Office Theme</vt:lpstr>
      <vt:lpstr>Office Theme</vt:lpstr>
      <vt:lpstr>Office Theme</vt:lpstr>
      <vt:lpstr>Office Theme</vt:lpstr>
      <vt:lpstr>PowerPoint-bemutató</vt:lpstr>
      <vt:lpstr>PowerPoint-bemutató</vt:lpstr>
      <vt:lpstr>PowerPoint-bemutató</vt:lpstr>
      <vt:lpstr>Köszönjük a kitartó támogatást,  hiszen nélkülük nem léteznénk:</vt:lpstr>
      <vt:lpstr>Az „Év információbiztonsági újságírója”  (2006 óta)  és az  „Év információvédelmi dolgozata”  (2006 illetve 2007 óta) cím elnyerésére   CPE pontok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A rendezvényünk értékelő lapja</vt:lpstr>
      <vt:lpstr>PowerPoint-bemutató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bemutató</dc:title>
  <dc:subject/>
  <dc:creator>Tarján Gábor</dc:creator>
  <dc:description/>
  <cp:lastModifiedBy>George Jerabek</cp:lastModifiedBy>
  <cp:revision>96</cp:revision>
  <dcterms:modified xsi:type="dcterms:W3CDTF">2023-11-14T10:54:44Z</dcterms:modified>
  <dc:language>hu-HU</dc:languag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Notes">
    <vt:i4>10</vt:i4>
  </property>
  <property fmtid="{D5CDD505-2E9C-101B-9397-08002B2CF9AE}" pid="3" name="PresentationFormat">
    <vt:lpwstr>A4 (210x297 mm)</vt:lpwstr>
  </property>
  <property fmtid="{D5CDD505-2E9C-101B-9397-08002B2CF9AE}" pid="4" name="Slides">
    <vt:i4>13</vt:i4>
  </property>
</Properties>
</file>