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49" r:id="rId2"/>
    <p:sldId id="369" r:id="rId3"/>
    <p:sldId id="340" r:id="rId4"/>
    <p:sldId id="312" r:id="rId5"/>
    <p:sldId id="350" r:id="rId6"/>
    <p:sldId id="351" r:id="rId7"/>
    <p:sldId id="315" r:id="rId8"/>
    <p:sldId id="363" r:id="rId9"/>
    <p:sldId id="352" r:id="rId10"/>
    <p:sldId id="353" r:id="rId11"/>
    <p:sldId id="364" r:id="rId12"/>
    <p:sldId id="366" r:id="rId13"/>
    <p:sldId id="367" r:id="rId14"/>
    <p:sldId id="368" r:id="rId15"/>
    <p:sldId id="365" r:id="rId16"/>
    <p:sldId id="354" r:id="rId17"/>
    <p:sldId id="355" r:id="rId18"/>
    <p:sldId id="356" r:id="rId19"/>
    <p:sldId id="357" r:id="rId20"/>
    <p:sldId id="358" r:id="rId21"/>
    <p:sldId id="359" r:id="rId22"/>
    <p:sldId id="361" r:id="rId23"/>
    <p:sldId id="360" r:id="rId24"/>
    <p:sldId id="362" r:id="rId25"/>
    <p:sldId id="334" r:id="rId26"/>
    <p:sldId id="291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C99"/>
    <a:srgbClr val="232E48"/>
    <a:srgbClr val="E6E6E6"/>
    <a:srgbClr val="E7941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0" autoAdjust="0"/>
    <p:restoredTop sz="94660"/>
  </p:normalViewPr>
  <p:slideViewPr>
    <p:cSldViewPr snapToGrid="0">
      <p:cViewPr varScale="1">
        <p:scale>
          <a:sx n="201" d="100"/>
          <a:sy n="201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AEA98-3025-D34D-94A9-6E11AEAA230A}" type="doc">
      <dgm:prSet loTypeId="urn:microsoft.com/office/officeart/2005/8/layout/cycle8" loCatId="relationship" qsTypeId="urn:microsoft.com/office/officeart/2009/2/quickstyle/3d8" qsCatId="3D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F91F0D72-63DA-9B45-A13C-1BD230841596}">
      <dgm:prSet/>
      <dgm:spPr/>
      <dgm:t>
        <a:bodyPr/>
        <a:lstStyle/>
        <a:p>
          <a:r>
            <a:rPr lang="hu-HU" b="0" i="0" dirty="0"/>
            <a:t>Megfelelés </a:t>
          </a:r>
          <a:r>
            <a:rPr lang="hu-HU" b="0" i="0"/>
            <a:t>(hatóság)</a:t>
          </a:r>
          <a:endParaRPr lang="en-HU" dirty="0"/>
        </a:p>
      </dgm:t>
    </dgm:pt>
    <dgm:pt modelId="{BD68CE03-5F71-244E-9CAA-A67B2275CB0E}" type="parTrans" cxnId="{028750E1-6225-6F47-83CA-A42E5A07C8E9}">
      <dgm:prSet/>
      <dgm:spPr/>
      <dgm:t>
        <a:bodyPr/>
        <a:lstStyle/>
        <a:p>
          <a:endParaRPr lang="en-GB"/>
        </a:p>
      </dgm:t>
    </dgm:pt>
    <dgm:pt modelId="{2AFB21E4-8EB0-884F-80E3-4349086BD658}" type="sibTrans" cxnId="{028750E1-6225-6F47-83CA-A42E5A07C8E9}">
      <dgm:prSet/>
      <dgm:spPr/>
      <dgm:t>
        <a:bodyPr/>
        <a:lstStyle/>
        <a:p>
          <a:endParaRPr lang="en-GB"/>
        </a:p>
      </dgm:t>
    </dgm:pt>
    <dgm:pt modelId="{CEE30580-3A4C-0D4A-B2E2-65E8D6559A43}">
      <dgm:prSet/>
      <dgm:spPr/>
      <dgm:t>
        <a:bodyPr/>
        <a:lstStyle/>
        <a:p>
          <a:r>
            <a:rPr lang="hu-HU" b="0" i="0" dirty="0"/>
            <a:t>Nyilvántartás</a:t>
          </a:r>
          <a:endParaRPr lang="en-HU" dirty="0"/>
        </a:p>
      </dgm:t>
    </dgm:pt>
    <dgm:pt modelId="{2BC74228-F830-F34A-88D5-814D14F3B081}" type="parTrans" cxnId="{C9D760DB-7F33-7F4C-AB99-0F78C34C289B}">
      <dgm:prSet/>
      <dgm:spPr/>
      <dgm:t>
        <a:bodyPr/>
        <a:lstStyle/>
        <a:p>
          <a:endParaRPr lang="en-GB"/>
        </a:p>
      </dgm:t>
    </dgm:pt>
    <dgm:pt modelId="{76DDFAAD-41C7-FF44-BE29-2FA176309162}" type="sibTrans" cxnId="{C9D760DB-7F33-7F4C-AB99-0F78C34C289B}">
      <dgm:prSet/>
      <dgm:spPr/>
      <dgm:t>
        <a:bodyPr/>
        <a:lstStyle/>
        <a:p>
          <a:endParaRPr lang="en-GB"/>
        </a:p>
      </dgm:t>
    </dgm:pt>
    <dgm:pt modelId="{47706D28-F840-9343-9851-902F4F296C5E}">
      <dgm:prSet/>
      <dgm:spPr/>
      <dgm:t>
        <a:bodyPr/>
        <a:lstStyle/>
        <a:p>
          <a:r>
            <a:rPr lang="hu-HU" b="0" i="0"/>
            <a:t>Ellenőrzés</a:t>
          </a:r>
          <a:endParaRPr lang="en-HU"/>
        </a:p>
      </dgm:t>
    </dgm:pt>
    <dgm:pt modelId="{F12F4B7D-C5C7-D541-B703-7FCA0E9C46E2}" type="parTrans" cxnId="{70C9ED15-9EB5-2743-8E4F-818FA6B3A047}">
      <dgm:prSet/>
      <dgm:spPr/>
      <dgm:t>
        <a:bodyPr/>
        <a:lstStyle/>
        <a:p>
          <a:endParaRPr lang="en-GB"/>
        </a:p>
      </dgm:t>
    </dgm:pt>
    <dgm:pt modelId="{51AB5D34-CC24-F34E-A22F-C843A6BC0E50}" type="sibTrans" cxnId="{70C9ED15-9EB5-2743-8E4F-818FA6B3A047}">
      <dgm:prSet/>
      <dgm:spPr/>
      <dgm:t>
        <a:bodyPr/>
        <a:lstStyle/>
        <a:p>
          <a:endParaRPr lang="en-GB"/>
        </a:p>
      </dgm:t>
    </dgm:pt>
    <dgm:pt modelId="{D478C5F4-E9FF-424D-A37E-5B7604E2019C}">
      <dgm:prSet/>
      <dgm:spPr/>
      <dgm:t>
        <a:bodyPr/>
        <a:lstStyle/>
        <a:p>
          <a:r>
            <a:rPr lang="hu-HU" b="0" i="0"/>
            <a:t>Sérülékenységvizsgálat</a:t>
          </a:r>
          <a:endParaRPr lang="en-HU"/>
        </a:p>
      </dgm:t>
    </dgm:pt>
    <dgm:pt modelId="{5DF8EA7C-89FD-2648-BBB6-ABC10E0C7B24}" type="parTrans" cxnId="{9C3F7405-1377-B24E-B03C-14ED82E4569B}">
      <dgm:prSet/>
      <dgm:spPr/>
      <dgm:t>
        <a:bodyPr/>
        <a:lstStyle/>
        <a:p>
          <a:endParaRPr lang="en-GB"/>
        </a:p>
      </dgm:t>
    </dgm:pt>
    <dgm:pt modelId="{FFD63E02-46AC-2A40-87A4-B0E07EB35B4C}" type="sibTrans" cxnId="{9C3F7405-1377-B24E-B03C-14ED82E4569B}">
      <dgm:prSet/>
      <dgm:spPr/>
      <dgm:t>
        <a:bodyPr/>
        <a:lstStyle/>
        <a:p>
          <a:endParaRPr lang="en-GB"/>
        </a:p>
      </dgm:t>
    </dgm:pt>
    <dgm:pt modelId="{86B2CE35-A787-3343-9DD3-D40BF27EDE22}">
      <dgm:prSet/>
      <dgm:spPr/>
      <dgm:t>
        <a:bodyPr/>
        <a:lstStyle/>
        <a:p>
          <a:r>
            <a:rPr lang="hu-HU" b="0" i="0"/>
            <a:t>ASR</a:t>
          </a:r>
          <a:endParaRPr lang="en-HU"/>
        </a:p>
      </dgm:t>
    </dgm:pt>
    <dgm:pt modelId="{408274F8-25F4-9640-AB1E-5C1574C19E2F}" type="parTrans" cxnId="{3DF689C8-B433-0843-A803-6A0A8546F341}">
      <dgm:prSet/>
      <dgm:spPr/>
      <dgm:t>
        <a:bodyPr/>
        <a:lstStyle/>
        <a:p>
          <a:endParaRPr lang="en-GB"/>
        </a:p>
      </dgm:t>
    </dgm:pt>
    <dgm:pt modelId="{593EEDE1-CC21-1742-A297-4DE404277B92}" type="sibTrans" cxnId="{3DF689C8-B433-0843-A803-6A0A8546F341}">
      <dgm:prSet/>
      <dgm:spPr/>
      <dgm:t>
        <a:bodyPr/>
        <a:lstStyle/>
        <a:p>
          <a:endParaRPr lang="en-GB"/>
        </a:p>
      </dgm:t>
    </dgm:pt>
    <dgm:pt modelId="{16489F65-7EDC-4F41-90F2-AF7D3C99EB12}">
      <dgm:prSet/>
      <dgm:spPr/>
      <dgm:t>
        <a:bodyPr/>
        <a:lstStyle/>
        <a:p>
          <a:r>
            <a:rPr lang="hu-HU" b="0" i="0" dirty="0"/>
            <a:t>Pentest</a:t>
          </a:r>
          <a:endParaRPr lang="en-HU" dirty="0"/>
        </a:p>
      </dgm:t>
    </dgm:pt>
    <dgm:pt modelId="{763BB3A9-6DFA-2943-8688-7CBAB9618F73}" type="parTrans" cxnId="{8626529F-2FB2-1749-B46C-CD8B8B0D64A6}">
      <dgm:prSet/>
      <dgm:spPr/>
      <dgm:t>
        <a:bodyPr/>
        <a:lstStyle/>
        <a:p>
          <a:endParaRPr lang="en-GB"/>
        </a:p>
      </dgm:t>
    </dgm:pt>
    <dgm:pt modelId="{8133AF1B-1B45-004F-B95F-678FFDD351B8}" type="sibTrans" cxnId="{8626529F-2FB2-1749-B46C-CD8B8B0D64A6}">
      <dgm:prSet/>
      <dgm:spPr/>
      <dgm:t>
        <a:bodyPr/>
        <a:lstStyle/>
        <a:p>
          <a:endParaRPr lang="en-GB"/>
        </a:p>
      </dgm:t>
    </dgm:pt>
    <dgm:pt modelId="{1FADBDD4-D15F-3344-9578-F9822D6E6515}">
      <dgm:prSet/>
      <dgm:spPr/>
      <dgm:t>
        <a:bodyPr/>
        <a:lstStyle/>
        <a:p>
          <a:r>
            <a:rPr lang="hu-HU" b="0" i="0" dirty="0"/>
            <a:t>Esemény- és incidenskezelés</a:t>
          </a:r>
          <a:endParaRPr lang="en-HU" dirty="0"/>
        </a:p>
      </dgm:t>
    </dgm:pt>
    <dgm:pt modelId="{2325ADDD-CD77-C14A-B422-91759D41D592}" type="parTrans" cxnId="{77A12AB4-937A-D047-A821-BD9F480A0B70}">
      <dgm:prSet/>
      <dgm:spPr/>
      <dgm:t>
        <a:bodyPr/>
        <a:lstStyle/>
        <a:p>
          <a:endParaRPr lang="en-GB"/>
        </a:p>
      </dgm:t>
    </dgm:pt>
    <dgm:pt modelId="{713B2097-52AF-2345-BCDB-652EA25050BE}" type="sibTrans" cxnId="{77A12AB4-937A-D047-A821-BD9F480A0B70}">
      <dgm:prSet/>
      <dgm:spPr/>
      <dgm:t>
        <a:bodyPr/>
        <a:lstStyle/>
        <a:p>
          <a:endParaRPr lang="en-GB"/>
        </a:p>
      </dgm:t>
    </dgm:pt>
    <dgm:pt modelId="{50163F81-5F89-7745-8944-3DAE92ADC0D4}">
      <dgm:prSet/>
      <dgm:spPr/>
      <dgm:t>
        <a:bodyPr/>
        <a:lstStyle/>
        <a:p>
          <a:r>
            <a:rPr lang="hu-HU" b="0" i="0" dirty="0"/>
            <a:t>Eseményészlelés</a:t>
          </a:r>
          <a:endParaRPr lang="en-HU" dirty="0"/>
        </a:p>
      </dgm:t>
    </dgm:pt>
    <dgm:pt modelId="{DA108DC0-0E3F-9448-B188-AAED072F83BF}" type="parTrans" cxnId="{6F540544-BDA2-2348-831A-C99BE89B390D}">
      <dgm:prSet/>
      <dgm:spPr/>
      <dgm:t>
        <a:bodyPr/>
        <a:lstStyle/>
        <a:p>
          <a:endParaRPr lang="en-GB"/>
        </a:p>
      </dgm:t>
    </dgm:pt>
    <dgm:pt modelId="{8494DBC8-8D2C-C949-8953-10A334D74833}" type="sibTrans" cxnId="{6F540544-BDA2-2348-831A-C99BE89B390D}">
      <dgm:prSet/>
      <dgm:spPr/>
      <dgm:t>
        <a:bodyPr/>
        <a:lstStyle/>
        <a:p>
          <a:endParaRPr lang="en-GB"/>
        </a:p>
      </dgm:t>
    </dgm:pt>
    <dgm:pt modelId="{5C496175-2032-9D4A-B679-DE074814803E}">
      <dgm:prSet/>
      <dgm:spPr/>
      <dgm:t>
        <a:bodyPr/>
        <a:lstStyle/>
        <a:p>
          <a:r>
            <a:rPr lang="hu-HU" b="0" i="0" dirty="0"/>
            <a:t>CTI</a:t>
          </a:r>
          <a:endParaRPr lang="en-HU" dirty="0"/>
        </a:p>
      </dgm:t>
    </dgm:pt>
    <dgm:pt modelId="{79E6C399-3FCE-154E-9DEB-4956C8323079}" type="parTrans" cxnId="{CE214446-8A81-094E-B4FB-83100DE2819F}">
      <dgm:prSet/>
      <dgm:spPr/>
      <dgm:t>
        <a:bodyPr/>
        <a:lstStyle/>
        <a:p>
          <a:endParaRPr lang="en-GB"/>
        </a:p>
      </dgm:t>
    </dgm:pt>
    <dgm:pt modelId="{105F5765-36CA-1F47-AAFA-9BFEA783CAA6}" type="sibTrans" cxnId="{CE214446-8A81-094E-B4FB-83100DE2819F}">
      <dgm:prSet/>
      <dgm:spPr/>
      <dgm:t>
        <a:bodyPr/>
        <a:lstStyle/>
        <a:p>
          <a:endParaRPr lang="en-GB"/>
        </a:p>
      </dgm:t>
    </dgm:pt>
    <dgm:pt modelId="{C040DA3F-5C78-FA4F-BB01-389B59B74810}">
      <dgm:prSet/>
      <dgm:spPr/>
      <dgm:t>
        <a:bodyPr/>
        <a:lstStyle/>
        <a:p>
          <a:r>
            <a:rPr lang="hu-HU" b="0" i="0" dirty="0"/>
            <a:t>CSIRT</a:t>
          </a:r>
          <a:endParaRPr lang="en-HU" dirty="0"/>
        </a:p>
      </dgm:t>
    </dgm:pt>
    <dgm:pt modelId="{188505E2-5AA4-C34A-8E4E-314B1E44B83C}" type="parTrans" cxnId="{3F050E66-3426-1B40-AFC7-B81E7621B7C8}">
      <dgm:prSet/>
      <dgm:spPr/>
      <dgm:t>
        <a:bodyPr/>
        <a:lstStyle/>
        <a:p>
          <a:endParaRPr lang="en-GB"/>
        </a:p>
      </dgm:t>
    </dgm:pt>
    <dgm:pt modelId="{FBEB00AD-AAAA-FB46-9717-80A966162A9B}" type="sibTrans" cxnId="{3F050E66-3426-1B40-AFC7-B81E7621B7C8}">
      <dgm:prSet/>
      <dgm:spPr/>
      <dgm:t>
        <a:bodyPr/>
        <a:lstStyle/>
        <a:p>
          <a:endParaRPr lang="en-GB"/>
        </a:p>
      </dgm:t>
    </dgm:pt>
    <dgm:pt modelId="{80AF2AA5-4B5F-A947-9942-63E503D4D740}">
      <dgm:prSet/>
      <dgm:spPr/>
      <dgm:t>
        <a:bodyPr/>
        <a:lstStyle/>
        <a:p>
          <a:r>
            <a:rPr lang="hu-HU" b="0" i="0" dirty="0"/>
            <a:t>Biztonsági elemzés</a:t>
          </a:r>
          <a:endParaRPr lang="en-HU" dirty="0"/>
        </a:p>
      </dgm:t>
    </dgm:pt>
    <dgm:pt modelId="{E627EC1F-D678-0A46-B8C1-6E1440B56818}" type="parTrans" cxnId="{DAF04344-9A85-9346-828D-104F499F3A50}">
      <dgm:prSet/>
      <dgm:spPr/>
      <dgm:t>
        <a:bodyPr/>
        <a:lstStyle/>
        <a:p>
          <a:endParaRPr lang="en-GB"/>
        </a:p>
      </dgm:t>
    </dgm:pt>
    <dgm:pt modelId="{3CEB573D-E4AD-474D-A584-867296E51888}" type="sibTrans" cxnId="{DAF04344-9A85-9346-828D-104F499F3A50}">
      <dgm:prSet/>
      <dgm:spPr/>
      <dgm:t>
        <a:bodyPr/>
        <a:lstStyle/>
        <a:p>
          <a:endParaRPr lang="en-GB"/>
        </a:p>
      </dgm:t>
    </dgm:pt>
    <dgm:pt modelId="{A16AE264-A913-3549-9AF1-55D02162738C}" type="pres">
      <dgm:prSet presAssocID="{D44AEA98-3025-D34D-94A9-6E11AEAA230A}" presName="compositeShape" presStyleCnt="0">
        <dgm:presLayoutVars>
          <dgm:chMax val="7"/>
          <dgm:dir/>
          <dgm:resizeHandles val="exact"/>
        </dgm:presLayoutVars>
      </dgm:prSet>
      <dgm:spPr/>
    </dgm:pt>
    <dgm:pt modelId="{869471B1-4065-3248-BF5E-B42FB02096FA}" type="pres">
      <dgm:prSet presAssocID="{D44AEA98-3025-D34D-94A9-6E11AEAA230A}" presName="wedge1" presStyleLbl="node1" presStyleIdx="0" presStyleCnt="3" custLinFactNeighborX="-4070" custLinFactNeighborY="-1420"/>
      <dgm:spPr/>
    </dgm:pt>
    <dgm:pt modelId="{CB991777-F969-F147-8CDC-6340F214864D}" type="pres">
      <dgm:prSet presAssocID="{D44AEA98-3025-D34D-94A9-6E11AEAA230A}" presName="dummy1a" presStyleCnt="0"/>
      <dgm:spPr/>
    </dgm:pt>
    <dgm:pt modelId="{FCB20215-9B00-1D49-93B1-EC54ADA33622}" type="pres">
      <dgm:prSet presAssocID="{D44AEA98-3025-D34D-94A9-6E11AEAA230A}" presName="dummy1b" presStyleCnt="0"/>
      <dgm:spPr/>
    </dgm:pt>
    <dgm:pt modelId="{8D9082DC-BAC4-D546-96DE-CB9FABF40535}" type="pres">
      <dgm:prSet presAssocID="{D44AEA98-3025-D34D-94A9-6E11AEAA230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393FC25-6EB5-0040-9806-2FC379AAC1A0}" type="pres">
      <dgm:prSet presAssocID="{D44AEA98-3025-D34D-94A9-6E11AEAA230A}" presName="wedge2" presStyleLbl="node1" presStyleIdx="1" presStyleCnt="3"/>
      <dgm:spPr/>
    </dgm:pt>
    <dgm:pt modelId="{97FAFE07-C6E0-C440-A110-8683574D821F}" type="pres">
      <dgm:prSet presAssocID="{D44AEA98-3025-D34D-94A9-6E11AEAA230A}" presName="dummy2a" presStyleCnt="0"/>
      <dgm:spPr/>
    </dgm:pt>
    <dgm:pt modelId="{79337F79-3663-1042-8683-71764BE6097D}" type="pres">
      <dgm:prSet presAssocID="{D44AEA98-3025-D34D-94A9-6E11AEAA230A}" presName="dummy2b" presStyleCnt="0"/>
      <dgm:spPr/>
    </dgm:pt>
    <dgm:pt modelId="{F837B730-D4B5-CC49-BB65-6DC9720C88FB}" type="pres">
      <dgm:prSet presAssocID="{D44AEA98-3025-D34D-94A9-6E11AEAA230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9F1535-B345-4748-B47E-B58A862A9886}" type="pres">
      <dgm:prSet presAssocID="{D44AEA98-3025-D34D-94A9-6E11AEAA230A}" presName="wedge3" presStyleLbl="node1" presStyleIdx="2" presStyleCnt="3" custLinFactNeighborX="239" custLinFactNeighborY="1307"/>
      <dgm:spPr/>
    </dgm:pt>
    <dgm:pt modelId="{C1589A03-224B-FE4D-BFA0-C9F109299A9B}" type="pres">
      <dgm:prSet presAssocID="{D44AEA98-3025-D34D-94A9-6E11AEAA230A}" presName="dummy3a" presStyleCnt="0"/>
      <dgm:spPr/>
    </dgm:pt>
    <dgm:pt modelId="{4C2C5870-2616-AD40-BA79-C20BC11C6574}" type="pres">
      <dgm:prSet presAssocID="{D44AEA98-3025-D34D-94A9-6E11AEAA230A}" presName="dummy3b" presStyleCnt="0"/>
      <dgm:spPr/>
    </dgm:pt>
    <dgm:pt modelId="{1DBB3530-995E-124E-A0A7-8A98D0625D3D}" type="pres">
      <dgm:prSet presAssocID="{D44AEA98-3025-D34D-94A9-6E11AEAA230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209B312-F128-8241-9781-71869794700E}" type="pres">
      <dgm:prSet presAssocID="{2AFB21E4-8EB0-884F-80E3-4349086BD658}" presName="arrowWedge1" presStyleLbl="fgSibTrans2D1" presStyleIdx="0" presStyleCnt="3"/>
      <dgm:spPr/>
    </dgm:pt>
    <dgm:pt modelId="{F9B5A3A0-6C47-9749-9705-40259E04C375}" type="pres">
      <dgm:prSet presAssocID="{FFD63E02-46AC-2A40-87A4-B0E07EB35B4C}" presName="arrowWedge2" presStyleLbl="fgSibTrans2D1" presStyleIdx="1" presStyleCnt="3"/>
      <dgm:spPr/>
    </dgm:pt>
    <dgm:pt modelId="{75269C6C-9EE3-E742-A9AF-4D1ED170D2CB}" type="pres">
      <dgm:prSet presAssocID="{713B2097-52AF-2345-BCDB-652EA25050BE}" presName="arrowWedge3" presStyleLbl="fgSibTrans2D1" presStyleIdx="2" presStyleCnt="3"/>
      <dgm:spPr/>
    </dgm:pt>
  </dgm:ptLst>
  <dgm:cxnLst>
    <dgm:cxn modelId="{9C3F7405-1377-B24E-B03C-14ED82E4569B}" srcId="{D44AEA98-3025-D34D-94A9-6E11AEAA230A}" destId="{D478C5F4-E9FF-424D-A37E-5B7604E2019C}" srcOrd="1" destOrd="0" parTransId="{5DF8EA7C-89FD-2648-BBB6-ABC10E0C7B24}" sibTransId="{FFD63E02-46AC-2A40-87A4-B0E07EB35B4C}"/>
    <dgm:cxn modelId="{6C39C605-D5D8-1A40-A134-AD8CFFD18186}" type="presOf" srcId="{16489F65-7EDC-4F41-90F2-AF7D3C99EB12}" destId="{7393FC25-6EB5-0040-9806-2FC379AAC1A0}" srcOrd="0" destOrd="2" presId="urn:microsoft.com/office/officeart/2005/8/layout/cycle8"/>
    <dgm:cxn modelId="{70C9ED15-9EB5-2743-8E4F-818FA6B3A047}" srcId="{F91F0D72-63DA-9B45-A13C-1BD230841596}" destId="{47706D28-F840-9343-9851-902F4F296C5E}" srcOrd="1" destOrd="0" parTransId="{F12F4B7D-C5C7-D541-B703-7FCA0E9C46E2}" sibTransId="{51AB5D34-CC24-F34E-A22F-C843A6BC0E50}"/>
    <dgm:cxn modelId="{3320A32F-9657-7247-B4E3-07BF73820F37}" type="presOf" srcId="{50163F81-5F89-7745-8944-3DAE92ADC0D4}" destId="{1DBB3530-995E-124E-A0A7-8A98D0625D3D}" srcOrd="1" destOrd="1" presId="urn:microsoft.com/office/officeart/2005/8/layout/cycle8"/>
    <dgm:cxn modelId="{7D1E7036-0191-B84C-A9E6-6C9D00E145C5}" type="presOf" srcId="{C040DA3F-5C78-FA4F-BB01-389B59B74810}" destId="{799F1535-B345-4748-B47E-B58A862A9886}" srcOrd="0" destOrd="3" presId="urn:microsoft.com/office/officeart/2005/8/layout/cycle8"/>
    <dgm:cxn modelId="{5B6C7E3D-4AF3-984F-B153-A33B89494CD9}" type="presOf" srcId="{D478C5F4-E9FF-424D-A37E-5B7604E2019C}" destId="{7393FC25-6EB5-0040-9806-2FC379AAC1A0}" srcOrd="0" destOrd="0" presId="urn:microsoft.com/office/officeart/2005/8/layout/cycle8"/>
    <dgm:cxn modelId="{AD49B341-77DD-3E49-A7FF-0A0ECDCEE57F}" type="presOf" srcId="{1FADBDD4-D15F-3344-9578-F9822D6E6515}" destId="{1DBB3530-995E-124E-A0A7-8A98D0625D3D}" srcOrd="1" destOrd="0" presId="urn:microsoft.com/office/officeart/2005/8/layout/cycle8"/>
    <dgm:cxn modelId="{94EEF343-0236-5849-BE7E-1B91547A8CBA}" type="presOf" srcId="{CEE30580-3A4C-0D4A-B2E2-65E8D6559A43}" destId="{869471B1-4065-3248-BF5E-B42FB02096FA}" srcOrd="0" destOrd="1" presId="urn:microsoft.com/office/officeart/2005/8/layout/cycle8"/>
    <dgm:cxn modelId="{6F540544-BDA2-2348-831A-C99BE89B390D}" srcId="{1FADBDD4-D15F-3344-9578-F9822D6E6515}" destId="{50163F81-5F89-7745-8944-3DAE92ADC0D4}" srcOrd="0" destOrd="0" parTransId="{DA108DC0-0E3F-9448-B188-AAED072F83BF}" sibTransId="{8494DBC8-8D2C-C949-8953-10A334D74833}"/>
    <dgm:cxn modelId="{DAF04344-9A85-9346-828D-104F499F3A50}" srcId="{1FADBDD4-D15F-3344-9578-F9822D6E6515}" destId="{80AF2AA5-4B5F-A947-9942-63E503D4D740}" srcOrd="3" destOrd="0" parTransId="{E627EC1F-D678-0A46-B8C1-6E1440B56818}" sibTransId="{3CEB573D-E4AD-474D-A584-867296E51888}"/>
    <dgm:cxn modelId="{CE214446-8A81-094E-B4FB-83100DE2819F}" srcId="{1FADBDD4-D15F-3344-9578-F9822D6E6515}" destId="{5C496175-2032-9D4A-B679-DE074814803E}" srcOrd="1" destOrd="0" parTransId="{79E6C399-3FCE-154E-9DEB-4956C8323079}" sibTransId="{105F5765-36CA-1F47-AAFA-9BFEA783CAA6}"/>
    <dgm:cxn modelId="{4B49D74C-7F4E-BD4E-8855-BE50957027A1}" type="presOf" srcId="{F91F0D72-63DA-9B45-A13C-1BD230841596}" destId="{869471B1-4065-3248-BF5E-B42FB02096FA}" srcOrd="0" destOrd="0" presId="urn:microsoft.com/office/officeart/2005/8/layout/cycle8"/>
    <dgm:cxn modelId="{B1159E56-DA8A-7C4F-BD59-5547E94ACDBC}" type="presOf" srcId="{C040DA3F-5C78-FA4F-BB01-389B59B74810}" destId="{1DBB3530-995E-124E-A0A7-8A98D0625D3D}" srcOrd="1" destOrd="3" presId="urn:microsoft.com/office/officeart/2005/8/layout/cycle8"/>
    <dgm:cxn modelId="{D6A86C57-3F7F-CE4C-8900-F62B716A1989}" type="presOf" srcId="{5C496175-2032-9D4A-B679-DE074814803E}" destId="{799F1535-B345-4748-B47E-B58A862A9886}" srcOrd="0" destOrd="2" presId="urn:microsoft.com/office/officeart/2005/8/layout/cycle8"/>
    <dgm:cxn modelId="{3777F55E-3E71-A046-9CD6-957904712265}" type="presOf" srcId="{80AF2AA5-4B5F-A947-9942-63E503D4D740}" destId="{799F1535-B345-4748-B47E-B58A862A9886}" srcOrd="0" destOrd="4" presId="urn:microsoft.com/office/officeart/2005/8/layout/cycle8"/>
    <dgm:cxn modelId="{3F050E66-3426-1B40-AFC7-B81E7621B7C8}" srcId="{1FADBDD4-D15F-3344-9578-F9822D6E6515}" destId="{C040DA3F-5C78-FA4F-BB01-389B59B74810}" srcOrd="2" destOrd="0" parTransId="{188505E2-5AA4-C34A-8E4E-314B1E44B83C}" sibTransId="{FBEB00AD-AAAA-FB46-9717-80A966162A9B}"/>
    <dgm:cxn modelId="{7E34876F-81DA-DB40-B435-84DA35752EA0}" type="presOf" srcId="{CEE30580-3A4C-0D4A-B2E2-65E8D6559A43}" destId="{8D9082DC-BAC4-D546-96DE-CB9FABF40535}" srcOrd="1" destOrd="1" presId="urn:microsoft.com/office/officeart/2005/8/layout/cycle8"/>
    <dgm:cxn modelId="{E96C767A-6C0F-B74E-87F0-7707E7D2AF8F}" type="presOf" srcId="{50163F81-5F89-7745-8944-3DAE92ADC0D4}" destId="{799F1535-B345-4748-B47E-B58A862A9886}" srcOrd="0" destOrd="1" presId="urn:microsoft.com/office/officeart/2005/8/layout/cycle8"/>
    <dgm:cxn modelId="{D931F27F-AB70-6A48-A017-36C6CE212B02}" type="presOf" srcId="{16489F65-7EDC-4F41-90F2-AF7D3C99EB12}" destId="{F837B730-D4B5-CC49-BB65-6DC9720C88FB}" srcOrd="1" destOrd="2" presId="urn:microsoft.com/office/officeart/2005/8/layout/cycle8"/>
    <dgm:cxn modelId="{3E5EAC87-B819-6949-BD1D-3DB72BBCF4C6}" type="presOf" srcId="{1FADBDD4-D15F-3344-9578-F9822D6E6515}" destId="{799F1535-B345-4748-B47E-B58A862A9886}" srcOrd="0" destOrd="0" presId="urn:microsoft.com/office/officeart/2005/8/layout/cycle8"/>
    <dgm:cxn modelId="{1DA2A19C-191B-984F-90D4-DD6F06FD2646}" type="presOf" srcId="{80AF2AA5-4B5F-A947-9942-63E503D4D740}" destId="{1DBB3530-995E-124E-A0A7-8A98D0625D3D}" srcOrd="1" destOrd="4" presId="urn:microsoft.com/office/officeart/2005/8/layout/cycle8"/>
    <dgm:cxn modelId="{8626529F-2FB2-1749-B46C-CD8B8B0D64A6}" srcId="{D478C5F4-E9FF-424D-A37E-5B7604E2019C}" destId="{16489F65-7EDC-4F41-90F2-AF7D3C99EB12}" srcOrd="1" destOrd="0" parTransId="{763BB3A9-6DFA-2943-8688-7CBAB9618F73}" sibTransId="{8133AF1B-1B45-004F-B95F-678FFDD351B8}"/>
    <dgm:cxn modelId="{7F1E36A3-76FA-D04E-A996-EB67F7893C84}" type="presOf" srcId="{86B2CE35-A787-3343-9DD3-D40BF27EDE22}" destId="{F837B730-D4B5-CC49-BB65-6DC9720C88FB}" srcOrd="1" destOrd="1" presId="urn:microsoft.com/office/officeart/2005/8/layout/cycle8"/>
    <dgm:cxn modelId="{5B81DCAC-32B8-BD4B-8F8D-F5F22AC706D6}" type="presOf" srcId="{5C496175-2032-9D4A-B679-DE074814803E}" destId="{1DBB3530-995E-124E-A0A7-8A98D0625D3D}" srcOrd="1" destOrd="2" presId="urn:microsoft.com/office/officeart/2005/8/layout/cycle8"/>
    <dgm:cxn modelId="{8B5490B3-3CA5-B249-8BC9-F9BFF7A3E90C}" type="presOf" srcId="{47706D28-F840-9343-9851-902F4F296C5E}" destId="{869471B1-4065-3248-BF5E-B42FB02096FA}" srcOrd="0" destOrd="2" presId="urn:microsoft.com/office/officeart/2005/8/layout/cycle8"/>
    <dgm:cxn modelId="{77A12AB4-937A-D047-A821-BD9F480A0B70}" srcId="{D44AEA98-3025-D34D-94A9-6E11AEAA230A}" destId="{1FADBDD4-D15F-3344-9578-F9822D6E6515}" srcOrd="2" destOrd="0" parTransId="{2325ADDD-CD77-C14A-B422-91759D41D592}" sibTransId="{713B2097-52AF-2345-BCDB-652EA25050BE}"/>
    <dgm:cxn modelId="{35FC84B6-5552-E240-996A-7B88A451A0AE}" type="presOf" srcId="{86B2CE35-A787-3343-9DD3-D40BF27EDE22}" destId="{7393FC25-6EB5-0040-9806-2FC379AAC1A0}" srcOrd="0" destOrd="1" presId="urn:microsoft.com/office/officeart/2005/8/layout/cycle8"/>
    <dgm:cxn modelId="{3DF689C8-B433-0843-A803-6A0A8546F341}" srcId="{D478C5F4-E9FF-424D-A37E-5B7604E2019C}" destId="{86B2CE35-A787-3343-9DD3-D40BF27EDE22}" srcOrd="0" destOrd="0" parTransId="{408274F8-25F4-9640-AB1E-5C1574C19E2F}" sibTransId="{593EEDE1-CC21-1742-A297-4DE404277B92}"/>
    <dgm:cxn modelId="{C9D760DB-7F33-7F4C-AB99-0F78C34C289B}" srcId="{F91F0D72-63DA-9B45-A13C-1BD230841596}" destId="{CEE30580-3A4C-0D4A-B2E2-65E8D6559A43}" srcOrd="0" destOrd="0" parTransId="{2BC74228-F830-F34A-88D5-814D14F3B081}" sibTransId="{76DDFAAD-41C7-FF44-BE29-2FA176309162}"/>
    <dgm:cxn modelId="{9F3273DD-9282-0546-8410-5AECE477DF16}" type="presOf" srcId="{47706D28-F840-9343-9851-902F4F296C5E}" destId="{8D9082DC-BAC4-D546-96DE-CB9FABF40535}" srcOrd="1" destOrd="2" presId="urn:microsoft.com/office/officeart/2005/8/layout/cycle8"/>
    <dgm:cxn modelId="{028750E1-6225-6F47-83CA-A42E5A07C8E9}" srcId="{D44AEA98-3025-D34D-94A9-6E11AEAA230A}" destId="{F91F0D72-63DA-9B45-A13C-1BD230841596}" srcOrd="0" destOrd="0" parTransId="{BD68CE03-5F71-244E-9CAA-A67B2275CB0E}" sibTransId="{2AFB21E4-8EB0-884F-80E3-4349086BD658}"/>
    <dgm:cxn modelId="{BFDD68F0-4855-9047-8132-45C228757F81}" type="presOf" srcId="{D478C5F4-E9FF-424D-A37E-5B7604E2019C}" destId="{F837B730-D4B5-CC49-BB65-6DC9720C88FB}" srcOrd="1" destOrd="0" presId="urn:microsoft.com/office/officeart/2005/8/layout/cycle8"/>
    <dgm:cxn modelId="{8F30E0F1-AFF3-F040-BD1C-2F8D4A6E7B8C}" type="presOf" srcId="{D44AEA98-3025-D34D-94A9-6E11AEAA230A}" destId="{A16AE264-A913-3549-9AF1-55D02162738C}" srcOrd="0" destOrd="0" presId="urn:microsoft.com/office/officeart/2005/8/layout/cycle8"/>
    <dgm:cxn modelId="{53B729F3-B38F-204A-A74C-A700F6B71EF8}" type="presOf" srcId="{F91F0D72-63DA-9B45-A13C-1BD230841596}" destId="{8D9082DC-BAC4-D546-96DE-CB9FABF40535}" srcOrd="1" destOrd="0" presId="urn:microsoft.com/office/officeart/2005/8/layout/cycle8"/>
    <dgm:cxn modelId="{30784CF7-461E-6A4A-94F2-0470E0D6E696}" type="presParOf" srcId="{A16AE264-A913-3549-9AF1-55D02162738C}" destId="{869471B1-4065-3248-BF5E-B42FB02096FA}" srcOrd="0" destOrd="0" presId="urn:microsoft.com/office/officeart/2005/8/layout/cycle8"/>
    <dgm:cxn modelId="{F81504A6-CEB6-6544-9736-F8D09C63D2A8}" type="presParOf" srcId="{A16AE264-A913-3549-9AF1-55D02162738C}" destId="{CB991777-F969-F147-8CDC-6340F214864D}" srcOrd="1" destOrd="0" presId="urn:microsoft.com/office/officeart/2005/8/layout/cycle8"/>
    <dgm:cxn modelId="{2CCBAAEB-8D64-5645-8C33-16F30E6197BA}" type="presParOf" srcId="{A16AE264-A913-3549-9AF1-55D02162738C}" destId="{FCB20215-9B00-1D49-93B1-EC54ADA33622}" srcOrd="2" destOrd="0" presId="urn:microsoft.com/office/officeart/2005/8/layout/cycle8"/>
    <dgm:cxn modelId="{EFA12EDA-691B-6146-B870-CAC19E20B504}" type="presParOf" srcId="{A16AE264-A913-3549-9AF1-55D02162738C}" destId="{8D9082DC-BAC4-D546-96DE-CB9FABF40535}" srcOrd="3" destOrd="0" presId="urn:microsoft.com/office/officeart/2005/8/layout/cycle8"/>
    <dgm:cxn modelId="{58A80ECF-4BA7-FA42-8832-62F231A1AED1}" type="presParOf" srcId="{A16AE264-A913-3549-9AF1-55D02162738C}" destId="{7393FC25-6EB5-0040-9806-2FC379AAC1A0}" srcOrd="4" destOrd="0" presId="urn:microsoft.com/office/officeart/2005/8/layout/cycle8"/>
    <dgm:cxn modelId="{EF1CE499-79CC-364B-BCC8-14FE9E288E3F}" type="presParOf" srcId="{A16AE264-A913-3549-9AF1-55D02162738C}" destId="{97FAFE07-C6E0-C440-A110-8683574D821F}" srcOrd="5" destOrd="0" presId="urn:microsoft.com/office/officeart/2005/8/layout/cycle8"/>
    <dgm:cxn modelId="{A28CD914-9C99-154D-A552-8277511EB1F0}" type="presParOf" srcId="{A16AE264-A913-3549-9AF1-55D02162738C}" destId="{79337F79-3663-1042-8683-71764BE6097D}" srcOrd="6" destOrd="0" presId="urn:microsoft.com/office/officeart/2005/8/layout/cycle8"/>
    <dgm:cxn modelId="{B6D8C18D-482F-C449-ACBD-DFBC7A147A00}" type="presParOf" srcId="{A16AE264-A913-3549-9AF1-55D02162738C}" destId="{F837B730-D4B5-CC49-BB65-6DC9720C88FB}" srcOrd="7" destOrd="0" presId="urn:microsoft.com/office/officeart/2005/8/layout/cycle8"/>
    <dgm:cxn modelId="{BF9A8336-1556-E64C-9C0B-C183E99F1228}" type="presParOf" srcId="{A16AE264-A913-3549-9AF1-55D02162738C}" destId="{799F1535-B345-4748-B47E-B58A862A9886}" srcOrd="8" destOrd="0" presId="urn:microsoft.com/office/officeart/2005/8/layout/cycle8"/>
    <dgm:cxn modelId="{095C4A31-8024-0D42-85EF-6E3B98A948DE}" type="presParOf" srcId="{A16AE264-A913-3549-9AF1-55D02162738C}" destId="{C1589A03-224B-FE4D-BFA0-C9F109299A9B}" srcOrd="9" destOrd="0" presId="urn:microsoft.com/office/officeart/2005/8/layout/cycle8"/>
    <dgm:cxn modelId="{1025D3C2-5F4B-BD49-A9C8-84C7839DF2B5}" type="presParOf" srcId="{A16AE264-A913-3549-9AF1-55D02162738C}" destId="{4C2C5870-2616-AD40-BA79-C20BC11C6574}" srcOrd="10" destOrd="0" presId="urn:microsoft.com/office/officeart/2005/8/layout/cycle8"/>
    <dgm:cxn modelId="{59824D76-3FD7-7D43-BB6B-67318F07F8FB}" type="presParOf" srcId="{A16AE264-A913-3549-9AF1-55D02162738C}" destId="{1DBB3530-995E-124E-A0A7-8A98D0625D3D}" srcOrd="11" destOrd="0" presId="urn:microsoft.com/office/officeart/2005/8/layout/cycle8"/>
    <dgm:cxn modelId="{13DDA07D-8B87-BC42-825A-DFD6EEF19808}" type="presParOf" srcId="{A16AE264-A913-3549-9AF1-55D02162738C}" destId="{7209B312-F128-8241-9781-71869794700E}" srcOrd="12" destOrd="0" presId="urn:microsoft.com/office/officeart/2005/8/layout/cycle8"/>
    <dgm:cxn modelId="{1B1D630D-E86F-8842-A84B-48448E8011D2}" type="presParOf" srcId="{A16AE264-A913-3549-9AF1-55D02162738C}" destId="{F9B5A3A0-6C47-9749-9705-40259E04C375}" srcOrd="13" destOrd="0" presId="urn:microsoft.com/office/officeart/2005/8/layout/cycle8"/>
    <dgm:cxn modelId="{19C3DABD-0D93-2A4A-BEB1-263B3147ECA9}" type="presParOf" srcId="{A16AE264-A913-3549-9AF1-55D02162738C}" destId="{75269C6C-9EE3-E742-A9AF-4D1ED170D2C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8F34C-CDB0-4C0C-84AD-6AC952B5CAD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844369C-06A0-4813-A80F-2D71BD9C58FC}">
      <dgm:prSet custT="1"/>
      <dgm:spPr/>
      <dgm:t>
        <a:bodyPr/>
        <a:lstStyle/>
        <a:p>
          <a:pPr rtl="0"/>
          <a:r>
            <a:rPr lang="hu-HU" sz="2000" b="1" i="0" dirty="0">
              <a:latin typeface="+mj-lt"/>
            </a:rPr>
            <a:t>2012. évi CLXVI:</a:t>
          </a:r>
        </a:p>
        <a:p>
          <a:pPr rtl="0"/>
          <a:r>
            <a:rPr lang="hu-HU" sz="1400" b="0" i="0" dirty="0">
              <a:latin typeface="+mj-lt"/>
            </a:rPr>
            <a:t>a létfontosságú rendszerek és létesítmények azonosításáról, kijelöléséről és védelméről</a:t>
          </a:r>
        </a:p>
      </dgm:t>
    </dgm:pt>
    <dgm:pt modelId="{01A9B446-16BE-4096-A27B-9B4D05FA27FC}" type="parTrans" cxnId="{EB51C25D-9BE6-40FB-8D31-3547A34317A8}">
      <dgm:prSet/>
      <dgm:spPr/>
      <dgm:t>
        <a:bodyPr/>
        <a:lstStyle/>
        <a:p>
          <a:endParaRPr lang="hu-HU"/>
        </a:p>
      </dgm:t>
    </dgm:pt>
    <dgm:pt modelId="{77865FC7-F4F3-4D6F-984E-1B3DA64441E6}" type="sibTrans" cxnId="{EB51C25D-9BE6-40FB-8D31-3547A34317A8}">
      <dgm:prSet/>
      <dgm:spPr/>
      <dgm:t>
        <a:bodyPr/>
        <a:lstStyle/>
        <a:p>
          <a:endParaRPr lang="hu-HU"/>
        </a:p>
      </dgm:t>
    </dgm:pt>
    <dgm:pt modelId="{A0742F2C-39C7-4C26-B1DD-33FF8C777B66}">
      <dgm:prSet custT="1"/>
      <dgm:spPr/>
      <dgm:t>
        <a:bodyPr/>
        <a:lstStyle/>
        <a:p>
          <a:pPr rtl="0"/>
          <a:r>
            <a:rPr lang="hu-HU" sz="1200" dirty="0"/>
            <a:t>energia</a:t>
          </a:r>
        </a:p>
      </dgm:t>
    </dgm:pt>
    <dgm:pt modelId="{F1569DCF-B30D-4101-8AD3-C1E9D41E9973}" type="parTrans" cxnId="{C80486FC-5104-4BB7-BE25-46BE07D2456B}">
      <dgm:prSet/>
      <dgm:spPr/>
      <dgm:t>
        <a:bodyPr/>
        <a:lstStyle/>
        <a:p>
          <a:endParaRPr lang="hu-HU"/>
        </a:p>
      </dgm:t>
    </dgm:pt>
    <dgm:pt modelId="{00B303C6-E7AE-464C-9CBD-70ACAA64AFAA}" type="sibTrans" cxnId="{C80486FC-5104-4BB7-BE25-46BE07D2456B}">
      <dgm:prSet/>
      <dgm:spPr/>
      <dgm:t>
        <a:bodyPr/>
        <a:lstStyle/>
        <a:p>
          <a:endParaRPr lang="hu-HU"/>
        </a:p>
      </dgm:t>
    </dgm:pt>
    <dgm:pt modelId="{1A0E3164-85E5-44A2-B7F9-6366757E5ADE}">
      <dgm:prSet custT="1"/>
      <dgm:spPr/>
      <dgm:t>
        <a:bodyPr/>
        <a:lstStyle/>
        <a:p>
          <a:pPr rtl="0"/>
          <a:r>
            <a:rPr lang="hu-HU" sz="1200" dirty="0"/>
            <a:t>szállítmányozás</a:t>
          </a:r>
        </a:p>
      </dgm:t>
    </dgm:pt>
    <dgm:pt modelId="{592285C1-F54B-43BE-AF80-A5869AE42E63}" type="parTrans" cxnId="{559821D0-91DE-494E-AE38-8E97DF2507F9}">
      <dgm:prSet/>
      <dgm:spPr/>
      <dgm:t>
        <a:bodyPr/>
        <a:lstStyle/>
        <a:p>
          <a:endParaRPr lang="hu-HU"/>
        </a:p>
      </dgm:t>
    </dgm:pt>
    <dgm:pt modelId="{4D7D1359-41D6-4495-83E3-AC37F870B9A2}" type="sibTrans" cxnId="{559821D0-91DE-494E-AE38-8E97DF2507F9}">
      <dgm:prSet/>
      <dgm:spPr/>
      <dgm:t>
        <a:bodyPr/>
        <a:lstStyle/>
        <a:p>
          <a:endParaRPr lang="hu-HU"/>
        </a:p>
      </dgm:t>
    </dgm:pt>
    <dgm:pt modelId="{329FBB5B-9719-4AF3-8F25-68582D406F73}">
      <dgm:prSet custT="1"/>
      <dgm:spPr/>
      <dgm:t>
        <a:bodyPr/>
        <a:lstStyle/>
        <a:p>
          <a:pPr rtl="0"/>
          <a:r>
            <a:rPr lang="hu-HU" sz="1200" dirty="0"/>
            <a:t>mezőgazdaság</a:t>
          </a:r>
        </a:p>
      </dgm:t>
    </dgm:pt>
    <dgm:pt modelId="{D7C0CB20-36A6-4AB0-9547-1214C8A8B4CE}" type="parTrans" cxnId="{D6E6CD21-C5EF-4AE5-862E-B2DF35D2EB12}">
      <dgm:prSet/>
      <dgm:spPr/>
      <dgm:t>
        <a:bodyPr/>
        <a:lstStyle/>
        <a:p>
          <a:endParaRPr lang="hu-HU"/>
        </a:p>
      </dgm:t>
    </dgm:pt>
    <dgm:pt modelId="{C614CA9C-CCA7-4E9F-9C24-9753D99DB746}" type="sibTrans" cxnId="{D6E6CD21-C5EF-4AE5-862E-B2DF35D2EB12}">
      <dgm:prSet/>
      <dgm:spPr/>
      <dgm:t>
        <a:bodyPr/>
        <a:lstStyle/>
        <a:p>
          <a:endParaRPr lang="hu-HU"/>
        </a:p>
      </dgm:t>
    </dgm:pt>
    <dgm:pt modelId="{3A5787A2-6974-4370-9CBE-F9F758FBC74F}">
      <dgm:prSet custT="1"/>
      <dgm:spPr/>
      <dgm:t>
        <a:bodyPr/>
        <a:lstStyle/>
        <a:p>
          <a:pPr rtl="0"/>
          <a:r>
            <a:rPr lang="hu-HU" sz="1200" dirty="0"/>
            <a:t>egészségügy</a:t>
          </a:r>
        </a:p>
      </dgm:t>
    </dgm:pt>
    <dgm:pt modelId="{D802E67C-F9F1-416C-B4E2-CCE6A31AAEC5}" type="parTrans" cxnId="{7AFA5167-D2A7-45B9-B428-55E396F5C123}">
      <dgm:prSet/>
      <dgm:spPr/>
      <dgm:t>
        <a:bodyPr/>
        <a:lstStyle/>
        <a:p>
          <a:endParaRPr lang="hu-HU"/>
        </a:p>
      </dgm:t>
    </dgm:pt>
    <dgm:pt modelId="{490629A2-9487-4A37-B3C4-2696D0AA1603}" type="sibTrans" cxnId="{7AFA5167-D2A7-45B9-B428-55E396F5C123}">
      <dgm:prSet/>
      <dgm:spPr/>
      <dgm:t>
        <a:bodyPr/>
        <a:lstStyle/>
        <a:p>
          <a:endParaRPr lang="hu-HU"/>
        </a:p>
      </dgm:t>
    </dgm:pt>
    <dgm:pt modelId="{12A4B877-C815-41A2-8E1E-E52F75142153}">
      <dgm:prSet custT="1"/>
      <dgm:spPr/>
      <dgm:t>
        <a:bodyPr/>
        <a:lstStyle/>
        <a:p>
          <a:pPr rtl="0"/>
          <a:r>
            <a:rPr lang="hu-HU" sz="1200" dirty="0"/>
            <a:t>társadalom-biztosítás</a:t>
          </a:r>
        </a:p>
      </dgm:t>
    </dgm:pt>
    <dgm:pt modelId="{023BA2B0-C070-4E72-961E-870CAA53B593}" type="parTrans" cxnId="{B80CC672-8371-4168-832E-EF46AC6B3BCA}">
      <dgm:prSet/>
      <dgm:spPr/>
      <dgm:t>
        <a:bodyPr/>
        <a:lstStyle/>
        <a:p>
          <a:endParaRPr lang="hu-HU"/>
        </a:p>
      </dgm:t>
    </dgm:pt>
    <dgm:pt modelId="{7A5D0BBD-8B29-4598-8893-43222798A5FC}" type="sibTrans" cxnId="{B80CC672-8371-4168-832E-EF46AC6B3BCA}">
      <dgm:prSet/>
      <dgm:spPr/>
      <dgm:t>
        <a:bodyPr/>
        <a:lstStyle/>
        <a:p>
          <a:endParaRPr lang="hu-HU"/>
        </a:p>
      </dgm:t>
    </dgm:pt>
    <dgm:pt modelId="{35370086-A1CA-48D3-83D7-C4D2558ED8E9}">
      <dgm:prSet custT="1"/>
      <dgm:spPr/>
      <dgm:t>
        <a:bodyPr/>
        <a:lstStyle/>
        <a:p>
          <a:pPr rtl="0"/>
          <a:r>
            <a:rPr lang="hu-HU" sz="1200" dirty="0"/>
            <a:t>pénzügy</a:t>
          </a:r>
        </a:p>
      </dgm:t>
    </dgm:pt>
    <dgm:pt modelId="{A0FEB7E5-A9D4-490E-BE23-1B3E490DA799}" type="parTrans" cxnId="{632A35BD-1996-4BAC-8E13-3FE6636C82FE}">
      <dgm:prSet/>
      <dgm:spPr/>
      <dgm:t>
        <a:bodyPr/>
        <a:lstStyle/>
        <a:p>
          <a:endParaRPr lang="hu-HU"/>
        </a:p>
      </dgm:t>
    </dgm:pt>
    <dgm:pt modelId="{C17D961B-1FD6-4EBF-9678-F87A0EEB2099}" type="sibTrans" cxnId="{632A35BD-1996-4BAC-8E13-3FE6636C82FE}">
      <dgm:prSet/>
      <dgm:spPr/>
      <dgm:t>
        <a:bodyPr/>
        <a:lstStyle/>
        <a:p>
          <a:endParaRPr lang="hu-HU"/>
        </a:p>
      </dgm:t>
    </dgm:pt>
    <dgm:pt modelId="{9649DD2C-7817-4C35-B71B-F5F5DCD20AEA}">
      <dgm:prSet custT="1"/>
      <dgm:spPr/>
      <dgm:t>
        <a:bodyPr/>
        <a:lstStyle/>
        <a:p>
          <a:pPr rtl="0"/>
          <a:r>
            <a:rPr lang="hu-HU" sz="1200" dirty="0" err="1"/>
            <a:t>Info</a:t>
          </a:r>
          <a:r>
            <a:rPr lang="hu-HU" sz="1200" dirty="0"/>
            <a:t>-kommunikációs technológiák</a:t>
          </a:r>
        </a:p>
      </dgm:t>
    </dgm:pt>
    <dgm:pt modelId="{24738F72-8928-4AF4-ADC5-738DE96F17D7}" type="parTrans" cxnId="{E38D89DB-AF66-4BDA-885F-AC68370A2435}">
      <dgm:prSet/>
      <dgm:spPr/>
      <dgm:t>
        <a:bodyPr/>
        <a:lstStyle/>
        <a:p>
          <a:endParaRPr lang="hu-HU"/>
        </a:p>
      </dgm:t>
    </dgm:pt>
    <dgm:pt modelId="{474D1185-9B5D-46F5-82C8-9FD1D9297B02}" type="sibTrans" cxnId="{E38D89DB-AF66-4BDA-885F-AC68370A2435}">
      <dgm:prSet/>
      <dgm:spPr/>
      <dgm:t>
        <a:bodyPr/>
        <a:lstStyle/>
        <a:p>
          <a:endParaRPr lang="hu-HU"/>
        </a:p>
      </dgm:t>
    </dgm:pt>
    <dgm:pt modelId="{26F22F09-0899-4CCE-984C-7CAFECA40696}">
      <dgm:prSet custT="1"/>
      <dgm:spPr/>
      <dgm:t>
        <a:bodyPr/>
        <a:lstStyle/>
        <a:p>
          <a:pPr rtl="0"/>
          <a:r>
            <a:rPr lang="hu-HU" sz="1200" dirty="0"/>
            <a:t>vízügy</a:t>
          </a:r>
        </a:p>
      </dgm:t>
    </dgm:pt>
    <dgm:pt modelId="{717207E6-029F-49A9-84A6-E985247B102D}" type="parTrans" cxnId="{13786825-8932-4142-BD3B-0F7246785625}">
      <dgm:prSet/>
      <dgm:spPr/>
      <dgm:t>
        <a:bodyPr/>
        <a:lstStyle/>
        <a:p>
          <a:endParaRPr lang="hu-HU"/>
        </a:p>
      </dgm:t>
    </dgm:pt>
    <dgm:pt modelId="{ADB58376-58BA-4977-8E88-B0F82EB5C15F}" type="sibTrans" cxnId="{13786825-8932-4142-BD3B-0F7246785625}">
      <dgm:prSet/>
      <dgm:spPr/>
      <dgm:t>
        <a:bodyPr/>
        <a:lstStyle/>
        <a:p>
          <a:endParaRPr lang="hu-HU"/>
        </a:p>
      </dgm:t>
    </dgm:pt>
    <dgm:pt modelId="{1C34E448-67F3-4EAD-965C-DC0EE2E7AE36}">
      <dgm:prSet custT="1"/>
      <dgm:spPr/>
      <dgm:t>
        <a:bodyPr/>
        <a:lstStyle/>
        <a:p>
          <a:pPr rtl="0"/>
          <a:r>
            <a:rPr lang="hu-HU" sz="1200" dirty="0"/>
            <a:t>honvédelem</a:t>
          </a:r>
          <a:r>
            <a:rPr lang="en-GB" sz="1200" dirty="0"/>
            <a:t> (</a:t>
          </a:r>
          <a:r>
            <a:rPr lang="en-GB" sz="1200" dirty="0" err="1"/>
            <a:t>MilCERT</a:t>
          </a:r>
          <a:r>
            <a:rPr lang="en-GB" sz="1200" dirty="0"/>
            <a:t>)</a:t>
          </a:r>
          <a:endParaRPr lang="hu-HU" sz="1200" dirty="0"/>
        </a:p>
      </dgm:t>
    </dgm:pt>
    <dgm:pt modelId="{6133CD9D-EBC7-489A-BD6D-7CE644389619}" type="parTrans" cxnId="{E0E5BED0-3635-4E74-BD30-235C8670ADA0}">
      <dgm:prSet/>
      <dgm:spPr/>
      <dgm:t>
        <a:bodyPr/>
        <a:lstStyle/>
        <a:p>
          <a:endParaRPr lang="hu-HU"/>
        </a:p>
      </dgm:t>
    </dgm:pt>
    <dgm:pt modelId="{F73B7CD3-C624-4050-BD87-51F64D055C01}" type="sibTrans" cxnId="{E0E5BED0-3635-4E74-BD30-235C8670ADA0}">
      <dgm:prSet/>
      <dgm:spPr/>
      <dgm:t>
        <a:bodyPr/>
        <a:lstStyle/>
        <a:p>
          <a:endParaRPr lang="hu-HU"/>
        </a:p>
      </dgm:t>
    </dgm:pt>
    <dgm:pt modelId="{ECDADFE3-BFF8-4E30-A9D4-2E6C253F4E1E}">
      <dgm:prSet custT="1"/>
      <dgm:spPr/>
      <dgm:t>
        <a:bodyPr/>
        <a:lstStyle/>
        <a:p>
          <a:pPr rtl="0"/>
          <a:r>
            <a:rPr lang="hu-HU" sz="1200" dirty="0"/>
            <a:t>Közbiztonság-védelem</a:t>
          </a:r>
        </a:p>
      </dgm:t>
    </dgm:pt>
    <dgm:pt modelId="{E472D2BE-2ABF-4B8C-9B5A-C3A7AA6812B1}" type="parTrans" cxnId="{496F8DA2-BB35-4017-9649-7F7B5B4A78C3}">
      <dgm:prSet/>
      <dgm:spPr/>
      <dgm:t>
        <a:bodyPr/>
        <a:lstStyle/>
        <a:p>
          <a:endParaRPr lang="hu-HU"/>
        </a:p>
      </dgm:t>
    </dgm:pt>
    <dgm:pt modelId="{34079881-5BAE-4B33-897F-C620D778EFA7}" type="sibTrans" cxnId="{496F8DA2-BB35-4017-9649-7F7B5B4A78C3}">
      <dgm:prSet/>
      <dgm:spPr/>
      <dgm:t>
        <a:bodyPr/>
        <a:lstStyle/>
        <a:p>
          <a:endParaRPr lang="hu-HU"/>
        </a:p>
      </dgm:t>
    </dgm:pt>
    <dgm:pt modelId="{6DABCCC2-DAEC-4E2D-815C-F658C28F981A}" type="pres">
      <dgm:prSet presAssocID="{1478F34C-CDB0-4C0C-84AD-6AC952B5CAD8}" presName="Name0" presStyleCnt="0">
        <dgm:presLayoutVars>
          <dgm:dir/>
          <dgm:animLvl val="lvl"/>
          <dgm:resizeHandles val="exact"/>
        </dgm:presLayoutVars>
      </dgm:prSet>
      <dgm:spPr/>
    </dgm:pt>
    <dgm:pt modelId="{6E562E91-2103-4DB8-93C5-2DED89A5D769}" type="pres">
      <dgm:prSet presAssocID="{B844369C-06A0-4813-A80F-2D71BD9C58FC}" presName="linNode" presStyleCnt="0"/>
      <dgm:spPr/>
    </dgm:pt>
    <dgm:pt modelId="{C98553E9-1ADB-4664-B2A2-A2A85280A941}" type="pres">
      <dgm:prSet presAssocID="{B844369C-06A0-4813-A80F-2D71BD9C58FC}" presName="parentText" presStyleLbl="node1" presStyleIdx="0" presStyleCnt="1" custScaleX="176752" custLinFactNeighborX="2954" custLinFactNeighborY="951">
        <dgm:presLayoutVars>
          <dgm:chMax val="1"/>
          <dgm:bulletEnabled val="1"/>
        </dgm:presLayoutVars>
      </dgm:prSet>
      <dgm:spPr/>
    </dgm:pt>
    <dgm:pt modelId="{2B0E00C0-AFFC-4FAA-B517-5997736323EE}" type="pres">
      <dgm:prSet presAssocID="{B844369C-06A0-4813-A80F-2D71BD9C58FC}" presName="descendantText" presStyleLbl="alignAccFollowNode1" presStyleIdx="0" presStyleCnt="1" custScaleX="111327" custScaleY="121165" custLinFactNeighborX="-31974" custLinFactNeighborY="-1003">
        <dgm:presLayoutVars>
          <dgm:bulletEnabled val="1"/>
        </dgm:presLayoutVars>
      </dgm:prSet>
      <dgm:spPr/>
    </dgm:pt>
  </dgm:ptLst>
  <dgm:cxnLst>
    <dgm:cxn modelId="{D6E6CD21-C5EF-4AE5-862E-B2DF35D2EB12}" srcId="{B844369C-06A0-4813-A80F-2D71BD9C58FC}" destId="{329FBB5B-9719-4AF3-8F25-68582D406F73}" srcOrd="2" destOrd="0" parTransId="{D7C0CB20-36A6-4AB0-9547-1214C8A8B4CE}" sibTransId="{C614CA9C-CCA7-4E9F-9C24-9753D99DB746}"/>
    <dgm:cxn modelId="{D2385F23-55E6-4DD2-B259-79D4ACAA52BD}" type="presOf" srcId="{26F22F09-0899-4CCE-984C-7CAFECA40696}" destId="{2B0E00C0-AFFC-4FAA-B517-5997736323EE}" srcOrd="0" destOrd="7" presId="urn:microsoft.com/office/officeart/2005/8/layout/vList5"/>
    <dgm:cxn modelId="{13786825-8932-4142-BD3B-0F7246785625}" srcId="{B844369C-06A0-4813-A80F-2D71BD9C58FC}" destId="{26F22F09-0899-4CCE-984C-7CAFECA40696}" srcOrd="7" destOrd="0" parTransId="{717207E6-029F-49A9-84A6-E985247B102D}" sibTransId="{ADB58376-58BA-4977-8E88-B0F82EB5C15F}"/>
    <dgm:cxn modelId="{B666D63E-179C-47E9-939F-B00BC96EB782}" type="presOf" srcId="{329FBB5B-9719-4AF3-8F25-68582D406F73}" destId="{2B0E00C0-AFFC-4FAA-B517-5997736323EE}" srcOrd="0" destOrd="2" presId="urn:microsoft.com/office/officeart/2005/8/layout/vList5"/>
    <dgm:cxn modelId="{BD25D94B-9A6D-4F77-B1E3-5DEC1F9DDCF9}" type="presOf" srcId="{1A0E3164-85E5-44A2-B7F9-6366757E5ADE}" destId="{2B0E00C0-AFFC-4FAA-B517-5997736323EE}" srcOrd="0" destOrd="1" presId="urn:microsoft.com/office/officeart/2005/8/layout/vList5"/>
    <dgm:cxn modelId="{EB51C25D-9BE6-40FB-8D31-3547A34317A8}" srcId="{1478F34C-CDB0-4C0C-84AD-6AC952B5CAD8}" destId="{B844369C-06A0-4813-A80F-2D71BD9C58FC}" srcOrd="0" destOrd="0" parTransId="{01A9B446-16BE-4096-A27B-9B4D05FA27FC}" sibTransId="{77865FC7-F4F3-4D6F-984E-1B3DA64441E6}"/>
    <dgm:cxn modelId="{5C3F0160-B1A1-4B7B-A0B5-A613F63E5490}" type="presOf" srcId="{1C34E448-67F3-4EAD-965C-DC0EE2E7AE36}" destId="{2B0E00C0-AFFC-4FAA-B517-5997736323EE}" srcOrd="0" destOrd="8" presId="urn:microsoft.com/office/officeart/2005/8/layout/vList5"/>
    <dgm:cxn modelId="{7AFA5167-D2A7-45B9-B428-55E396F5C123}" srcId="{B844369C-06A0-4813-A80F-2D71BD9C58FC}" destId="{3A5787A2-6974-4370-9CBE-F9F758FBC74F}" srcOrd="3" destOrd="0" parTransId="{D802E67C-F9F1-416C-B4E2-CCE6A31AAEC5}" sibTransId="{490629A2-9487-4A37-B3C4-2696D0AA1603}"/>
    <dgm:cxn modelId="{B80CC672-8371-4168-832E-EF46AC6B3BCA}" srcId="{B844369C-06A0-4813-A80F-2D71BD9C58FC}" destId="{12A4B877-C815-41A2-8E1E-E52F75142153}" srcOrd="4" destOrd="0" parTransId="{023BA2B0-C070-4E72-961E-870CAA53B593}" sibTransId="{7A5D0BBD-8B29-4598-8893-43222798A5FC}"/>
    <dgm:cxn modelId="{1DDB8775-B3F1-4FD8-9FBE-BBA8F230F04B}" type="presOf" srcId="{B844369C-06A0-4813-A80F-2D71BD9C58FC}" destId="{C98553E9-1ADB-4664-B2A2-A2A85280A941}" srcOrd="0" destOrd="0" presId="urn:microsoft.com/office/officeart/2005/8/layout/vList5"/>
    <dgm:cxn modelId="{EC15998A-7A84-45D7-B25E-984FF413EBE4}" type="presOf" srcId="{A0742F2C-39C7-4C26-B1DD-33FF8C777B66}" destId="{2B0E00C0-AFFC-4FAA-B517-5997736323EE}" srcOrd="0" destOrd="0" presId="urn:microsoft.com/office/officeart/2005/8/layout/vList5"/>
    <dgm:cxn modelId="{015664A2-531E-4EE7-85CB-EF8185FB4801}" type="presOf" srcId="{3A5787A2-6974-4370-9CBE-F9F758FBC74F}" destId="{2B0E00C0-AFFC-4FAA-B517-5997736323EE}" srcOrd="0" destOrd="3" presId="urn:microsoft.com/office/officeart/2005/8/layout/vList5"/>
    <dgm:cxn modelId="{496F8DA2-BB35-4017-9649-7F7B5B4A78C3}" srcId="{B844369C-06A0-4813-A80F-2D71BD9C58FC}" destId="{ECDADFE3-BFF8-4E30-A9D4-2E6C253F4E1E}" srcOrd="9" destOrd="0" parTransId="{E472D2BE-2ABF-4B8C-9B5A-C3A7AA6812B1}" sibTransId="{34079881-5BAE-4B33-897F-C620D778EFA7}"/>
    <dgm:cxn modelId="{7260F8AF-2843-4936-A705-FCB388D7F46D}" type="presOf" srcId="{9649DD2C-7817-4C35-B71B-F5F5DCD20AEA}" destId="{2B0E00C0-AFFC-4FAA-B517-5997736323EE}" srcOrd="0" destOrd="6" presId="urn:microsoft.com/office/officeart/2005/8/layout/vList5"/>
    <dgm:cxn modelId="{8C1775B2-D877-4DFE-91A3-07BCD8DB3AF1}" type="presOf" srcId="{12A4B877-C815-41A2-8E1E-E52F75142153}" destId="{2B0E00C0-AFFC-4FAA-B517-5997736323EE}" srcOrd="0" destOrd="4" presId="urn:microsoft.com/office/officeart/2005/8/layout/vList5"/>
    <dgm:cxn modelId="{632A35BD-1996-4BAC-8E13-3FE6636C82FE}" srcId="{B844369C-06A0-4813-A80F-2D71BD9C58FC}" destId="{35370086-A1CA-48D3-83D7-C4D2558ED8E9}" srcOrd="5" destOrd="0" parTransId="{A0FEB7E5-A9D4-490E-BE23-1B3E490DA799}" sibTransId="{C17D961B-1FD6-4EBF-9678-F87A0EEB2099}"/>
    <dgm:cxn modelId="{8ADE95CE-38D7-4E57-AFE3-6D55C41747B1}" type="presOf" srcId="{35370086-A1CA-48D3-83D7-C4D2558ED8E9}" destId="{2B0E00C0-AFFC-4FAA-B517-5997736323EE}" srcOrd="0" destOrd="5" presId="urn:microsoft.com/office/officeart/2005/8/layout/vList5"/>
    <dgm:cxn modelId="{559821D0-91DE-494E-AE38-8E97DF2507F9}" srcId="{B844369C-06A0-4813-A80F-2D71BD9C58FC}" destId="{1A0E3164-85E5-44A2-B7F9-6366757E5ADE}" srcOrd="1" destOrd="0" parTransId="{592285C1-F54B-43BE-AF80-A5869AE42E63}" sibTransId="{4D7D1359-41D6-4495-83E3-AC37F870B9A2}"/>
    <dgm:cxn modelId="{E0E5BED0-3635-4E74-BD30-235C8670ADA0}" srcId="{B844369C-06A0-4813-A80F-2D71BD9C58FC}" destId="{1C34E448-67F3-4EAD-965C-DC0EE2E7AE36}" srcOrd="8" destOrd="0" parTransId="{6133CD9D-EBC7-489A-BD6D-7CE644389619}" sibTransId="{F73B7CD3-C624-4050-BD87-51F64D055C01}"/>
    <dgm:cxn modelId="{1E7A79D1-B9E0-40C3-B7F4-E9B65AE99F44}" type="presOf" srcId="{1478F34C-CDB0-4C0C-84AD-6AC952B5CAD8}" destId="{6DABCCC2-DAEC-4E2D-815C-F658C28F981A}" srcOrd="0" destOrd="0" presId="urn:microsoft.com/office/officeart/2005/8/layout/vList5"/>
    <dgm:cxn modelId="{E38D89DB-AF66-4BDA-885F-AC68370A2435}" srcId="{B844369C-06A0-4813-A80F-2D71BD9C58FC}" destId="{9649DD2C-7817-4C35-B71B-F5F5DCD20AEA}" srcOrd="6" destOrd="0" parTransId="{24738F72-8928-4AF4-ADC5-738DE96F17D7}" sibTransId="{474D1185-9B5D-46F5-82C8-9FD1D9297B02}"/>
    <dgm:cxn modelId="{77A161EE-3B87-45B0-B6D3-BADC7C7CED49}" type="presOf" srcId="{ECDADFE3-BFF8-4E30-A9D4-2E6C253F4E1E}" destId="{2B0E00C0-AFFC-4FAA-B517-5997736323EE}" srcOrd="0" destOrd="9" presId="urn:microsoft.com/office/officeart/2005/8/layout/vList5"/>
    <dgm:cxn modelId="{C80486FC-5104-4BB7-BE25-46BE07D2456B}" srcId="{B844369C-06A0-4813-A80F-2D71BD9C58FC}" destId="{A0742F2C-39C7-4C26-B1DD-33FF8C777B66}" srcOrd="0" destOrd="0" parTransId="{F1569DCF-B30D-4101-8AD3-C1E9D41E9973}" sibTransId="{00B303C6-E7AE-464C-9CBD-70ACAA64AFAA}"/>
    <dgm:cxn modelId="{1A9F3276-E1DA-4C9B-B8B7-1572D629152F}" type="presParOf" srcId="{6DABCCC2-DAEC-4E2D-815C-F658C28F981A}" destId="{6E562E91-2103-4DB8-93C5-2DED89A5D769}" srcOrd="0" destOrd="0" presId="urn:microsoft.com/office/officeart/2005/8/layout/vList5"/>
    <dgm:cxn modelId="{2D0F6D3F-538E-4852-82BB-F5933922BA80}" type="presParOf" srcId="{6E562E91-2103-4DB8-93C5-2DED89A5D769}" destId="{C98553E9-1ADB-4664-B2A2-A2A85280A941}" srcOrd="0" destOrd="0" presId="urn:microsoft.com/office/officeart/2005/8/layout/vList5"/>
    <dgm:cxn modelId="{DCB02B72-CC45-4434-B59F-8B3BDE08C2C8}" type="presParOf" srcId="{6E562E91-2103-4DB8-93C5-2DED89A5D769}" destId="{2B0E00C0-AFFC-4FAA-B517-5997736323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6A51BF-F484-48D2-88ED-9E4650DC5E1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16DCA5E-C9CD-413C-9BAF-C1966122747F}">
      <dgm:prSet custT="1"/>
      <dgm:spPr/>
      <dgm:t>
        <a:bodyPr/>
        <a:lstStyle/>
        <a:p>
          <a:pPr rtl="0"/>
          <a:r>
            <a:rPr lang="hu-HU" sz="1600" b="1" i="0" dirty="0"/>
            <a:t>2013. évi L. törvény – </a:t>
          </a:r>
        </a:p>
        <a:p>
          <a:pPr rtl="0"/>
          <a:r>
            <a:rPr lang="hu-HU" sz="1600" b="0" i="0" dirty="0"/>
            <a:t>az állami és önkormányzati szervek elektronikus információbiztonságáról</a:t>
          </a:r>
        </a:p>
      </dgm:t>
    </dgm:pt>
    <dgm:pt modelId="{6F5CAE90-AE15-449D-9E38-11B0ED7EE786}" type="parTrans" cxnId="{51983DF4-5A8F-4A3C-88F2-E396B7AD320C}">
      <dgm:prSet/>
      <dgm:spPr/>
      <dgm:t>
        <a:bodyPr/>
        <a:lstStyle/>
        <a:p>
          <a:endParaRPr lang="hu-HU"/>
        </a:p>
      </dgm:t>
    </dgm:pt>
    <dgm:pt modelId="{6F8A4E1F-70EC-4DB4-BAD3-335405192996}" type="sibTrans" cxnId="{51983DF4-5A8F-4A3C-88F2-E396B7AD320C}">
      <dgm:prSet/>
      <dgm:spPr/>
      <dgm:t>
        <a:bodyPr/>
        <a:lstStyle/>
        <a:p>
          <a:endParaRPr lang="hu-HU"/>
        </a:p>
      </dgm:t>
    </dgm:pt>
    <dgm:pt modelId="{9B88FA51-0C18-4CF6-92BE-CAA932AF5CC9}" type="pres">
      <dgm:prSet presAssocID="{AC6A51BF-F484-48D2-88ED-9E4650DC5E14}" presName="Name0" presStyleCnt="0">
        <dgm:presLayoutVars>
          <dgm:dir/>
          <dgm:animLvl val="lvl"/>
          <dgm:resizeHandles val="exact"/>
        </dgm:presLayoutVars>
      </dgm:prSet>
      <dgm:spPr/>
    </dgm:pt>
    <dgm:pt modelId="{A90028F4-9053-4224-8F9F-1A699B67CC9F}" type="pres">
      <dgm:prSet presAssocID="{A16DCA5E-C9CD-413C-9BAF-C1966122747F}" presName="linNode" presStyleCnt="0"/>
      <dgm:spPr/>
    </dgm:pt>
    <dgm:pt modelId="{8455E66E-63DB-4FD5-AD07-D4BB64380505}" type="pres">
      <dgm:prSet presAssocID="{A16DCA5E-C9CD-413C-9BAF-C1966122747F}" presName="parentText" presStyleLbl="node1" presStyleIdx="0" presStyleCnt="1" custScaleX="277778" custLinFactNeighborX="-9096" custLinFactNeighborY="-21836">
        <dgm:presLayoutVars>
          <dgm:chMax val="1"/>
          <dgm:bulletEnabled val="1"/>
        </dgm:presLayoutVars>
      </dgm:prSet>
      <dgm:spPr/>
    </dgm:pt>
  </dgm:ptLst>
  <dgm:cxnLst>
    <dgm:cxn modelId="{DEC12115-7E6E-422E-94F2-56FEE184DDAF}" type="presOf" srcId="{AC6A51BF-F484-48D2-88ED-9E4650DC5E14}" destId="{9B88FA51-0C18-4CF6-92BE-CAA932AF5CC9}" srcOrd="0" destOrd="0" presId="urn:microsoft.com/office/officeart/2005/8/layout/vList5"/>
    <dgm:cxn modelId="{5C40216A-3CF4-4653-AD93-C96E159AE17E}" type="presOf" srcId="{A16DCA5E-C9CD-413C-9BAF-C1966122747F}" destId="{8455E66E-63DB-4FD5-AD07-D4BB64380505}" srcOrd="0" destOrd="0" presId="urn:microsoft.com/office/officeart/2005/8/layout/vList5"/>
    <dgm:cxn modelId="{51983DF4-5A8F-4A3C-88F2-E396B7AD320C}" srcId="{AC6A51BF-F484-48D2-88ED-9E4650DC5E14}" destId="{A16DCA5E-C9CD-413C-9BAF-C1966122747F}" srcOrd="0" destOrd="0" parTransId="{6F5CAE90-AE15-449D-9E38-11B0ED7EE786}" sibTransId="{6F8A4E1F-70EC-4DB4-BAD3-335405192996}"/>
    <dgm:cxn modelId="{15B2A062-B633-42CA-AB5A-20DFD82AEBB9}" type="presParOf" srcId="{9B88FA51-0C18-4CF6-92BE-CAA932AF5CC9}" destId="{A90028F4-9053-4224-8F9F-1A699B67CC9F}" srcOrd="0" destOrd="0" presId="urn:microsoft.com/office/officeart/2005/8/layout/vList5"/>
    <dgm:cxn modelId="{B861B8A5-8629-40ED-AAF9-3634BD836472}" type="presParOf" srcId="{A90028F4-9053-4224-8F9F-1A699B67CC9F}" destId="{8455E66E-63DB-4FD5-AD07-D4BB6438050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3D5067-5FF0-44A9-8E83-CC7B9FFFB530}" type="doc">
      <dgm:prSet loTypeId="urn:microsoft.com/office/officeart/2005/8/layout/radial5" loCatId="cycle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hu-HU"/>
        </a:p>
      </dgm:t>
    </dgm:pt>
    <dgm:pt modelId="{92BAF56F-BE63-4A3B-B592-8CFD0637298E}">
      <dgm:prSet phldrT="[Szöveg]" custT="1"/>
      <dgm:spPr/>
      <dgm:t>
        <a:bodyPr lIns="0" tIns="0" rIns="0" bIns="0"/>
        <a:lstStyle/>
        <a:p>
          <a:r>
            <a:rPr lang="hu-HU" sz="1400" dirty="0">
              <a:latin typeface="Trebuchet MS" panose="020B0603020202020204" pitchFamily="34" charset="0"/>
            </a:rPr>
            <a:t>Nemzet-biztonsági védelem alatt állók</a:t>
          </a:r>
        </a:p>
      </dgm:t>
    </dgm:pt>
    <dgm:pt modelId="{818CDD52-47C8-4663-9EA3-6C86D8C080B3}" type="sibTrans" cxnId="{091E1CD3-2035-446C-BA54-DCA06CADF18A}">
      <dgm:prSet/>
      <dgm:spPr/>
      <dgm:t>
        <a:bodyPr/>
        <a:lstStyle/>
        <a:p>
          <a:endParaRPr lang="hu-HU"/>
        </a:p>
      </dgm:t>
    </dgm:pt>
    <dgm:pt modelId="{DB4A54B3-5C87-4A37-B0CF-5EBBB83B8C8B}" type="parTrans" cxnId="{091E1CD3-2035-446C-BA54-DCA06CADF18A}">
      <dgm:prSet/>
      <dgm:spPr/>
      <dgm:t>
        <a:bodyPr/>
        <a:lstStyle/>
        <a:p>
          <a:endParaRPr lang="hu-HU"/>
        </a:p>
      </dgm:t>
    </dgm:pt>
    <dgm:pt modelId="{1384C992-DA3D-4F0D-962F-4540DC86F7AF}">
      <dgm:prSet phldrT="[Szöveg]" custT="1"/>
      <dgm:spPr/>
      <dgm:t>
        <a:bodyPr lIns="0" tIns="0" rIns="0" bIns="0"/>
        <a:lstStyle/>
        <a:p>
          <a:r>
            <a:rPr lang="hu-HU" sz="1400" dirty="0">
              <a:latin typeface="Trebuchet MS" panose="020B0603020202020204" pitchFamily="34" charset="0"/>
            </a:rPr>
            <a:t>Közvetítő szolgáltatók</a:t>
          </a:r>
        </a:p>
      </dgm:t>
    </dgm:pt>
    <dgm:pt modelId="{9359890B-EA6A-44DA-BA57-D5F198011BD8}" type="sibTrans" cxnId="{E072FB50-EA03-451D-BAC5-234FD956FE0D}">
      <dgm:prSet/>
      <dgm:spPr/>
      <dgm:t>
        <a:bodyPr/>
        <a:lstStyle/>
        <a:p>
          <a:endParaRPr lang="hu-HU">
            <a:latin typeface="Trebuchet MS" panose="020B0603020202020204" pitchFamily="34" charset="0"/>
          </a:endParaRPr>
        </a:p>
      </dgm:t>
    </dgm:pt>
    <dgm:pt modelId="{973B3AFD-FA70-4CB8-ACFF-9DDC9C1D8DB1}" type="parTrans" cxnId="{E072FB50-EA03-451D-BAC5-234FD956FE0D}">
      <dgm:prSet/>
      <dgm:spPr/>
      <dgm:t>
        <a:bodyPr/>
        <a:lstStyle/>
        <a:p>
          <a:endParaRPr lang="hu-HU">
            <a:latin typeface="Trebuchet MS" panose="020B0603020202020204" pitchFamily="34" charset="0"/>
          </a:endParaRPr>
        </a:p>
      </dgm:t>
    </dgm:pt>
    <dgm:pt modelId="{7CBDA17D-1893-46B5-89E8-695A4066A29B}">
      <dgm:prSet phldrT="[Szöveg]" custT="1"/>
      <dgm:spPr/>
      <dgm:t>
        <a:bodyPr lIns="0" tIns="0" rIns="0" bIns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Trebuchet MS" panose="020B0603020202020204" pitchFamily="34" charset="0"/>
              <a:ea typeface="+mn-ea"/>
              <a:cs typeface="+mn-cs"/>
            </a:rPr>
            <a:t>Digitális szolgáltatást nyújtók</a:t>
          </a:r>
        </a:p>
      </dgm:t>
    </dgm:pt>
    <dgm:pt modelId="{2EFD7DE9-3365-4133-AF03-662D3A117739}" type="sibTrans" cxnId="{F7FAE58A-49DE-4A7D-9E7D-3E9DA84E18DD}">
      <dgm:prSet/>
      <dgm:spPr/>
      <dgm:t>
        <a:bodyPr/>
        <a:lstStyle/>
        <a:p>
          <a:endParaRPr lang="hu-HU">
            <a:latin typeface="Trebuchet MS" panose="020B0603020202020204" pitchFamily="34" charset="0"/>
          </a:endParaRPr>
        </a:p>
      </dgm:t>
    </dgm:pt>
    <dgm:pt modelId="{94507CCD-C77A-4F4E-AF6C-43B551577B60}" type="parTrans" cxnId="{F7FAE58A-49DE-4A7D-9E7D-3E9DA84E18DD}">
      <dgm:prSet/>
      <dgm:spPr/>
      <dgm:t>
        <a:bodyPr/>
        <a:lstStyle/>
        <a:p>
          <a:endParaRPr lang="hu-HU">
            <a:latin typeface="Trebuchet MS" panose="020B0603020202020204" pitchFamily="34" charset="0"/>
          </a:endParaRPr>
        </a:p>
      </dgm:t>
    </dgm:pt>
    <dgm:pt modelId="{29450983-D4B3-41D1-B035-C348A9B808F5}">
      <dgm:prSet phldrT="[Szöveg]" custT="1"/>
      <dgm:spPr/>
      <dgm:t>
        <a:bodyPr lIns="0" tIns="0" rIns="0" bIns="0"/>
        <a:lstStyle/>
        <a:p>
          <a:r>
            <a:rPr lang="hu-HU" sz="1400" dirty="0">
              <a:latin typeface="Trebuchet MS" panose="020B0603020202020204" pitchFamily="34" charset="0"/>
            </a:rPr>
            <a:t>Létfontosságú </a:t>
          </a:r>
          <a:r>
            <a:rPr lang="hu-HU" sz="1400" dirty="0" err="1">
              <a:latin typeface="Trebuchet MS" panose="020B0603020202020204" pitchFamily="34" charset="0"/>
            </a:rPr>
            <a:t>rendszerele-met</a:t>
          </a:r>
          <a:r>
            <a:rPr lang="hu-HU" sz="1400" dirty="0">
              <a:latin typeface="Trebuchet MS" panose="020B0603020202020204" pitchFamily="34" charset="0"/>
            </a:rPr>
            <a:t> üzemeltető szervezetek</a:t>
          </a:r>
        </a:p>
      </dgm:t>
    </dgm:pt>
    <dgm:pt modelId="{3B5CA0F6-C103-4716-A91D-8826E50926FF}" type="sibTrans" cxnId="{1BED43A0-A37C-47D7-9A12-651185DA0119}">
      <dgm:prSet/>
      <dgm:spPr/>
      <dgm:t>
        <a:bodyPr/>
        <a:lstStyle/>
        <a:p>
          <a:endParaRPr lang="hu-HU">
            <a:latin typeface="Trebuchet MS" panose="020B0603020202020204" pitchFamily="34" charset="0"/>
          </a:endParaRPr>
        </a:p>
      </dgm:t>
    </dgm:pt>
    <dgm:pt modelId="{678691F1-7150-44B0-8534-DFF4DDE8F2FE}" type="parTrans" cxnId="{1BED43A0-A37C-47D7-9A12-651185DA0119}">
      <dgm:prSet/>
      <dgm:spPr/>
      <dgm:t>
        <a:bodyPr/>
        <a:lstStyle/>
        <a:p>
          <a:endParaRPr lang="hu-HU">
            <a:latin typeface="Trebuchet MS" panose="020B0603020202020204" pitchFamily="34" charset="0"/>
          </a:endParaRPr>
        </a:p>
      </dgm:t>
    </dgm:pt>
    <dgm:pt modelId="{1CB77D83-C772-4C80-B5B9-4B1B41343CE4}">
      <dgm:prSet phldrT="[Szöveg]" custT="1"/>
      <dgm:spPr/>
      <dgm:t>
        <a:bodyPr lIns="0" tIns="0" rIns="0" bIns="0"/>
        <a:lstStyle/>
        <a:p>
          <a:r>
            <a:rPr lang="hu-HU" sz="1400" dirty="0">
              <a:latin typeface="Trebuchet MS" panose="020B0603020202020204" pitchFamily="34" charset="0"/>
            </a:rPr>
            <a:t>Alapvető szolgáltatást nyújtó szereplők</a:t>
          </a:r>
        </a:p>
      </dgm:t>
    </dgm:pt>
    <dgm:pt modelId="{9E94F3F0-222D-48FE-A9DD-7089E6D36A85}" type="sibTrans" cxnId="{C2DD958A-C04C-4ABB-B4CF-BE0B7B3F71B7}">
      <dgm:prSet/>
      <dgm:spPr/>
      <dgm:t>
        <a:bodyPr/>
        <a:lstStyle/>
        <a:p>
          <a:endParaRPr lang="hu-HU">
            <a:latin typeface="Trebuchet MS" panose="020B0603020202020204" pitchFamily="34" charset="0"/>
          </a:endParaRPr>
        </a:p>
      </dgm:t>
    </dgm:pt>
    <dgm:pt modelId="{2396EEB1-099E-42A4-A16D-A54443FA0CE4}" type="parTrans" cxnId="{C2DD958A-C04C-4ABB-B4CF-BE0B7B3F71B7}">
      <dgm:prSet/>
      <dgm:spPr/>
      <dgm:t>
        <a:bodyPr/>
        <a:lstStyle/>
        <a:p>
          <a:endParaRPr lang="hu-HU">
            <a:latin typeface="Trebuchet MS" panose="020B0603020202020204" pitchFamily="34" charset="0"/>
          </a:endParaRPr>
        </a:p>
      </dgm:t>
    </dgm:pt>
    <dgm:pt modelId="{3C22B8DC-60FB-4276-A23F-BE28C12D458A}">
      <dgm:prSet phldrT="[Szöveg]" custT="1"/>
      <dgm:spPr/>
      <dgm:t>
        <a:bodyPr lIns="0" tIns="0" rIns="0" bIns="0"/>
        <a:lstStyle/>
        <a:p>
          <a:r>
            <a:rPr lang="hu-HU" sz="1400" dirty="0">
              <a:latin typeface="Trebuchet MS" panose="020B0603020202020204" pitchFamily="34" charset="0"/>
            </a:rPr>
            <a:t>Állami- és önkormányzati szervezetek</a:t>
          </a:r>
        </a:p>
      </dgm:t>
    </dgm:pt>
    <dgm:pt modelId="{7F0CB19D-848E-47B3-98F5-3D4F6CAEDC51}" type="sibTrans" cxnId="{C6169361-012D-4B2B-9370-5AF31EDB6617}">
      <dgm:prSet/>
      <dgm:spPr/>
      <dgm:t>
        <a:bodyPr/>
        <a:lstStyle/>
        <a:p>
          <a:endParaRPr lang="hu-HU">
            <a:latin typeface="Trebuchet MS" panose="020B0603020202020204" pitchFamily="34" charset="0"/>
          </a:endParaRPr>
        </a:p>
      </dgm:t>
    </dgm:pt>
    <dgm:pt modelId="{2FABCD21-082D-4E7E-94E6-D41EE9893C84}" type="parTrans" cxnId="{C6169361-012D-4B2B-9370-5AF31EDB6617}">
      <dgm:prSet/>
      <dgm:spPr/>
      <dgm:t>
        <a:bodyPr/>
        <a:lstStyle/>
        <a:p>
          <a:endParaRPr lang="hu-HU">
            <a:latin typeface="Trebuchet MS" panose="020B0603020202020204" pitchFamily="34" charset="0"/>
          </a:endParaRPr>
        </a:p>
      </dgm:t>
    </dgm:pt>
    <dgm:pt modelId="{F138E8CA-F294-4BBC-9854-72DA398E19F7}">
      <dgm:prSet phldrT="[Szöveg]" custT="1"/>
      <dgm:spPr/>
      <dgm:t>
        <a:bodyPr/>
        <a:lstStyle/>
        <a:p>
          <a:endParaRPr lang="hu-HU" sz="16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AE9CE125-000C-46E2-BC22-7F674B67592B}" type="sibTrans" cxnId="{15EFAFC8-3218-4E51-B969-30A362D9176C}">
      <dgm:prSet/>
      <dgm:spPr/>
      <dgm:t>
        <a:bodyPr/>
        <a:lstStyle/>
        <a:p>
          <a:endParaRPr lang="hu-HU">
            <a:latin typeface="Trebuchet MS" panose="020B0603020202020204" pitchFamily="34" charset="0"/>
          </a:endParaRPr>
        </a:p>
      </dgm:t>
    </dgm:pt>
    <dgm:pt modelId="{8264D2C3-A831-42A6-A7B1-AF7C9B11892B}" type="parTrans" cxnId="{15EFAFC8-3218-4E51-B969-30A362D9176C}">
      <dgm:prSet/>
      <dgm:spPr/>
      <dgm:t>
        <a:bodyPr/>
        <a:lstStyle/>
        <a:p>
          <a:endParaRPr lang="hu-HU">
            <a:latin typeface="Trebuchet MS" panose="020B0603020202020204" pitchFamily="34" charset="0"/>
          </a:endParaRPr>
        </a:p>
      </dgm:t>
    </dgm:pt>
    <dgm:pt modelId="{628594CA-3C0B-441A-958A-97304EF0C059}">
      <dgm:prSet phldrT="[Szöveg]" custT="1"/>
      <dgm:spPr/>
      <dgm:t>
        <a:bodyPr lIns="0" tIns="0" rIns="0" bIns="0"/>
        <a:lstStyle/>
        <a:p>
          <a:r>
            <a:rPr lang="hu-HU" sz="1400" dirty="0">
              <a:latin typeface="Trebuchet MS" panose="020B0603020202020204" pitchFamily="34" charset="0"/>
            </a:rPr>
            <a:t>Egyéb</a:t>
          </a:r>
        </a:p>
      </dgm:t>
    </dgm:pt>
    <dgm:pt modelId="{2801A6E1-603A-462B-B276-5D5DF8282233}" type="sibTrans" cxnId="{38AAE317-2502-46DD-9E92-4A731261F6DA}">
      <dgm:prSet/>
      <dgm:spPr/>
      <dgm:t>
        <a:bodyPr/>
        <a:lstStyle/>
        <a:p>
          <a:endParaRPr lang="hu-HU"/>
        </a:p>
      </dgm:t>
    </dgm:pt>
    <dgm:pt modelId="{7A95B1A4-5468-4D88-9ACE-7369E3B71291}" type="parTrans" cxnId="{38AAE317-2502-46DD-9E92-4A731261F6DA}">
      <dgm:prSet/>
      <dgm:spPr/>
      <dgm:t>
        <a:bodyPr/>
        <a:lstStyle/>
        <a:p>
          <a:endParaRPr lang="hu-HU"/>
        </a:p>
      </dgm:t>
    </dgm:pt>
    <dgm:pt modelId="{566A4FEE-9048-4F84-95F2-B322E73B4F24}">
      <dgm:prSet phldrT="[Szöveg]" custT="1"/>
      <dgm:spPr/>
      <dgm:t>
        <a:bodyPr lIns="0" tIns="0" rIns="0" bIns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latin typeface="Trebuchet MS" panose="020B0603020202020204" pitchFamily="34" charset="0"/>
              <a:ea typeface="+mn-ea"/>
              <a:cs typeface="+mn-cs"/>
            </a:rPr>
            <a:t>A polgári légiközlekedés védelmében közreműködő szervezetek</a:t>
          </a:r>
          <a:endParaRPr lang="hu-HU" sz="1400" kern="1200" dirty="0">
            <a:latin typeface="Trebuchet MS" panose="020B0603020202020204" pitchFamily="34" charset="0"/>
            <a:ea typeface="+mn-ea"/>
            <a:cs typeface="+mn-cs"/>
          </a:endParaRPr>
        </a:p>
      </dgm:t>
    </dgm:pt>
    <dgm:pt modelId="{7F17734A-71A3-4701-A0B3-77BC30CCC5AF}" type="parTrans" cxnId="{3CA32881-AC62-441A-BB96-2A63C20C0AC7}">
      <dgm:prSet/>
      <dgm:spPr/>
      <dgm:t>
        <a:bodyPr/>
        <a:lstStyle/>
        <a:p>
          <a:endParaRPr lang="hu-HU"/>
        </a:p>
      </dgm:t>
    </dgm:pt>
    <dgm:pt modelId="{34E37240-8C88-4552-A44E-6E667F8934E7}" type="sibTrans" cxnId="{3CA32881-AC62-441A-BB96-2A63C20C0AC7}">
      <dgm:prSet/>
      <dgm:spPr/>
      <dgm:t>
        <a:bodyPr/>
        <a:lstStyle/>
        <a:p>
          <a:endParaRPr lang="hu-HU"/>
        </a:p>
      </dgm:t>
    </dgm:pt>
    <dgm:pt modelId="{92D119AD-EE32-4347-BBA1-BAF8B348F0A9}" type="pres">
      <dgm:prSet presAssocID="{753D5067-5FF0-44A9-8E83-CC7B9FFFB5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0BCA47-D3F7-4357-A821-EF38D193C635}" type="pres">
      <dgm:prSet presAssocID="{F138E8CA-F294-4BBC-9854-72DA398E19F7}" presName="centerShape" presStyleLbl="node0" presStyleIdx="0" presStyleCnt="1" custScaleX="138994" custScaleY="137366"/>
      <dgm:spPr/>
    </dgm:pt>
    <dgm:pt modelId="{38B09426-EAED-4434-A029-B3946E645B2B}" type="pres">
      <dgm:prSet presAssocID="{2FABCD21-082D-4E7E-94E6-D41EE9893C84}" presName="parTrans" presStyleLbl="sibTrans2D1" presStyleIdx="0" presStyleCnt="8"/>
      <dgm:spPr/>
    </dgm:pt>
    <dgm:pt modelId="{007B68F9-C251-4356-AF1B-34FD7B2DD03B}" type="pres">
      <dgm:prSet presAssocID="{2FABCD21-082D-4E7E-94E6-D41EE9893C84}" presName="connectorText" presStyleLbl="sibTrans2D1" presStyleIdx="0" presStyleCnt="8"/>
      <dgm:spPr/>
    </dgm:pt>
    <dgm:pt modelId="{F2E11F02-A222-4E96-8EBA-E280637F6CAE}" type="pres">
      <dgm:prSet presAssocID="{3C22B8DC-60FB-4276-A23F-BE28C12D458A}" presName="node" presStyleLbl="node1" presStyleIdx="0" presStyleCnt="8" custScaleX="161061" custScaleY="154002">
        <dgm:presLayoutVars>
          <dgm:bulletEnabled val="1"/>
        </dgm:presLayoutVars>
      </dgm:prSet>
      <dgm:spPr/>
    </dgm:pt>
    <dgm:pt modelId="{2BC78BB0-704C-40DF-BC9B-3797B2FB9D8B}" type="pres">
      <dgm:prSet presAssocID="{2396EEB1-099E-42A4-A16D-A54443FA0CE4}" presName="parTrans" presStyleLbl="sibTrans2D1" presStyleIdx="1" presStyleCnt="8"/>
      <dgm:spPr/>
    </dgm:pt>
    <dgm:pt modelId="{23F39900-8147-43D1-AFC7-261B8115FE8C}" type="pres">
      <dgm:prSet presAssocID="{2396EEB1-099E-42A4-A16D-A54443FA0CE4}" presName="connectorText" presStyleLbl="sibTrans2D1" presStyleIdx="1" presStyleCnt="8"/>
      <dgm:spPr/>
    </dgm:pt>
    <dgm:pt modelId="{D281C148-F231-41E6-BB91-D2A022408B6F}" type="pres">
      <dgm:prSet presAssocID="{1CB77D83-C772-4C80-B5B9-4B1B41343CE4}" presName="node" presStyleLbl="node1" presStyleIdx="1" presStyleCnt="8" custScaleX="148253" custScaleY="131705" custRadScaleRad="102561" custRadScaleInc="10571">
        <dgm:presLayoutVars>
          <dgm:bulletEnabled val="1"/>
        </dgm:presLayoutVars>
      </dgm:prSet>
      <dgm:spPr/>
    </dgm:pt>
    <dgm:pt modelId="{D26EF83F-851B-4F9E-9D62-3222606A14AF}" type="pres">
      <dgm:prSet presAssocID="{678691F1-7150-44B0-8534-DFF4DDE8F2FE}" presName="parTrans" presStyleLbl="sibTrans2D1" presStyleIdx="2" presStyleCnt="8"/>
      <dgm:spPr/>
    </dgm:pt>
    <dgm:pt modelId="{71647188-53DD-47E9-A1DE-20396EDC6DB4}" type="pres">
      <dgm:prSet presAssocID="{678691F1-7150-44B0-8534-DFF4DDE8F2FE}" presName="connectorText" presStyleLbl="sibTrans2D1" presStyleIdx="2" presStyleCnt="8"/>
      <dgm:spPr/>
    </dgm:pt>
    <dgm:pt modelId="{AC897749-A671-4AA0-BEF7-F62018FF47C6}" type="pres">
      <dgm:prSet presAssocID="{29450983-D4B3-41D1-B035-C348A9B808F5}" presName="node" presStyleLbl="node1" presStyleIdx="2" presStyleCnt="8" custScaleX="153145" custScaleY="146163">
        <dgm:presLayoutVars>
          <dgm:bulletEnabled val="1"/>
        </dgm:presLayoutVars>
      </dgm:prSet>
      <dgm:spPr/>
    </dgm:pt>
    <dgm:pt modelId="{71CC0C30-D494-44BD-BF22-A72409F3C85F}" type="pres">
      <dgm:prSet presAssocID="{94507CCD-C77A-4F4E-AF6C-43B551577B60}" presName="parTrans" presStyleLbl="sibTrans2D1" presStyleIdx="3" presStyleCnt="8"/>
      <dgm:spPr/>
    </dgm:pt>
    <dgm:pt modelId="{A58DD336-A872-4399-B573-FAB2BE0A300B}" type="pres">
      <dgm:prSet presAssocID="{94507CCD-C77A-4F4E-AF6C-43B551577B60}" presName="connectorText" presStyleLbl="sibTrans2D1" presStyleIdx="3" presStyleCnt="8"/>
      <dgm:spPr/>
    </dgm:pt>
    <dgm:pt modelId="{2FB361BF-7FEB-4189-BB7A-E09458FC57D2}" type="pres">
      <dgm:prSet presAssocID="{7CBDA17D-1893-46B5-89E8-695A4066A29B}" presName="node" presStyleLbl="node1" presStyleIdx="3" presStyleCnt="8" custScaleX="140097" custScaleY="131739">
        <dgm:presLayoutVars>
          <dgm:bulletEnabled val="1"/>
        </dgm:presLayoutVars>
      </dgm:prSet>
      <dgm:spPr/>
    </dgm:pt>
    <dgm:pt modelId="{7D42E494-7DDF-4FFF-9419-0A7B865923FF}" type="pres">
      <dgm:prSet presAssocID="{973B3AFD-FA70-4CB8-ACFF-9DDC9C1D8DB1}" presName="parTrans" presStyleLbl="sibTrans2D1" presStyleIdx="4" presStyleCnt="8"/>
      <dgm:spPr/>
    </dgm:pt>
    <dgm:pt modelId="{AE11F914-808C-4630-B953-16651F4F746B}" type="pres">
      <dgm:prSet presAssocID="{973B3AFD-FA70-4CB8-ACFF-9DDC9C1D8DB1}" presName="connectorText" presStyleLbl="sibTrans2D1" presStyleIdx="4" presStyleCnt="8"/>
      <dgm:spPr/>
    </dgm:pt>
    <dgm:pt modelId="{4AE968C7-7A74-4133-974A-7B6C4DFAD563}" type="pres">
      <dgm:prSet presAssocID="{1384C992-DA3D-4F0D-962F-4540DC86F7AF}" presName="node" presStyleLbl="node1" presStyleIdx="4" presStyleCnt="8" custScaleX="134055" custScaleY="135606" custRadScaleRad="95345" custRadScaleInc="-4009">
        <dgm:presLayoutVars>
          <dgm:bulletEnabled val="1"/>
        </dgm:presLayoutVars>
      </dgm:prSet>
      <dgm:spPr/>
    </dgm:pt>
    <dgm:pt modelId="{C429C0ED-B868-4DF6-AB14-74954B8F692D}" type="pres">
      <dgm:prSet presAssocID="{DB4A54B3-5C87-4A37-B0CF-5EBBB83B8C8B}" presName="parTrans" presStyleLbl="sibTrans2D1" presStyleIdx="5" presStyleCnt="8"/>
      <dgm:spPr/>
    </dgm:pt>
    <dgm:pt modelId="{258E0AF5-CA69-4F12-BA9D-4B1DE6A6E615}" type="pres">
      <dgm:prSet presAssocID="{DB4A54B3-5C87-4A37-B0CF-5EBBB83B8C8B}" presName="connectorText" presStyleLbl="sibTrans2D1" presStyleIdx="5" presStyleCnt="8"/>
      <dgm:spPr/>
    </dgm:pt>
    <dgm:pt modelId="{B288D0B5-5E71-4B4A-92F7-60F7D64BD03A}" type="pres">
      <dgm:prSet presAssocID="{92BAF56F-BE63-4A3B-B592-8CFD0637298E}" presName="node" presStyleLbl="node1" presStyleIdx="5" presStyleCnt="8" custScaleX="140851" custScaleY="124287">
        <dgm:presLayoutVars>
          <dgm:bulletEnabled val="1"/>
        </dgm:presLayoutVars>
      </dgm:prSet>
      <dgm:spPr/>
    </dgm:pt>
    <dgm:pt modelId="{4AE23827-06E5-49CF-8A2F-7CEB5BCD4A32}" type="pres">
      <dgm:prSet presAssocID="{7A95B1A4-5468-4D88-9ACE-7369E3B71291}" presName="parTrans" presStyleLbl="sibTrans2D1" presStyleIdx="6" presStyleCnt="8"/>
      <dgm:spPr/>
    </dgm:pt>
    <dgm:pt modelId="{2F7E96E6-3C97-4890-84AB-EB738EBC6EE8}" type="pres">
      <dgm:prSet presAssocID="{7A95B1A4-5468-4D88-9ACE-7369E3B71291}" presName="connectorText" presStyleLbl="sibTrans2D1" presStyleIdx="6" presStyleCnt="8"/>
      <dgm:spPr/>
    </dgm:pt>
    <dgm:pt modelId="{CA722335-C01D-4EAC-8DE5-94A87318DB77}" type="pres">
      <dgm:prSet presAssocID="{628594CA-3C0B-441A-958A-97304EF0C059}" presName="node" presStyleLbl="node1" presStyleIdx="6" presStyleCnt="8" custScaleX="136192" custScaleY="133930">
        <dgm:presLayoutVars>
          <dgm:bulletEnabled val="1"/>
        </dgm:presLayoutVars>
      </dgm:prSet>
      <dgm:spPr/>
    </dgm:pt>
    <dgm:pt modelId="{7C54A223-1A46-43BD-8D95-1D95472B29A3}" type="pres">
      <dgm:prSet presAssocID="{7F17734A-71A3-4701-A0B3-77BC30CCC5AF}" presName="parTrans" presStyleLbl="sibTrans2D1" presStyleIdx="7" presStyleCnt="8"/>
      <dgm:spPr/>
    </dgm:pt>
    <dgm:pt modelId="{615A605E-76F8-4CFF-8F5B-E33AA06C6CD7}" type="pres">
      <dgm:prSet presAssocID="{7F17734A-71A3-4701-A0B3-77BC30CCC5AF}" presName="connectorText" presStyleLbl="sibTrans2D1" presStyleIdx="7" presStyleCnt="8"/>
      <dgm:spPr/>
    </dgm:pt>
    <dgm:pt modelId="{C31E5BF3-6750-438C-A970-A2D2FFE49249}" type="pres">
      <dgm:prSet presAssocID="{566A4FEE-9048-4F84-95F2-B322E73B4F24}" presName="node" presStyleLbl="node1" presStyleIdx="7" presStyleCnt="8" custScaleX="162415" custScaleY="150388">
        <dgm:presLayoutVars>
          <dgm:bulletEnabled val="1"/>
        </dgm:presLayoutVars>
      </dgm:prSet>
      <dgm:spPr/>
    </dgm:pt>
  </dgm:ptLst>
  <dgm:cxnLst>
    <dgm:cxn modelId="{7F9F3001-90F3-48C3-A9A0-F5594F36D183}" type="presOf" srcId="{94507CCD-C77A-4F4E-AF6C-43B551577B60}" destId="{A58DD336-A872-4399-B573-FAB2BE0A300B}" srcOrd="1" destOrd="0" presId="urn:microsoft.com/office/officeart/2005/8/layout/radial5"/>
    <dgm:cxn modelId="{38AAE317-2502-46DD-9E92-4A731261F6DA}" srcId="{F138E8CA-F294-4BBC-9854-72DA398E19F7}" destId="{628594CA-3C0B-441A-958A-97304EF0C059}" srcOrd="6" destOrd="0" parTransId="{7A95B1A4-5468-4D88-9ACE-7369E3B71291}" sibTransId="{2801A6E1-603A-462B-B276-5D5DF8282233}"/>
    <dgm:cxn modelId="{29C06120-F17D-422B-9054-BBA7829BA720}" type="presOf" srcId="{973B3AFD-FA70-4CB8-ACFF-9DDC9C1D8DB1}" destId="{AE11F914-808C-4630-B953-16651F4F746B}" srcOrd="1" destOrd="0" presId="urn:microsoft.com/office/officeart/2005/8/layout/radial5"/>
    <dgm:cxn modelId="{469BBF2E-8BE7-4F73-80F7-EA45539884BE}" type="presOf" srcId="{DB4A54B3-5C87-4A37-B0CF-5EBBB83B8C8B}" destId="{C429C0ED-B868-4DF6-AB14-74954B8F692D}" srcOrd="0" destOrd="0" presId="urn:microsoft.com/office/officeart/2005/8/layout/radial5"/>
    <dgm:cxn modelId="{361C323D-1094-48C2-BD60-4881678A2EB2}" type="presOf" srcId="{92BAF56F-BE63-4A3B-B592-8CFD0637298E}" destId="{B288D0B5-5E71-4B4A-92F7-60F7D64BD03A}" srcOrd="0" destOrd="0" presId="urn:microsoft.com/office/officeart/2005/8/layout/radial5"/>
    <dgm:cxn modelId="{66685C49-85E4-4091-AC46-865E697368A6}" type="presOf" srcId="{94507CCD-C77A-4F4E-AF6C-43B551577B60}" destId="{71CC0C30-D494-44BD-BF22-A72409F3C85F}" srcOrd="0" destOrd="0" presId="urn:microsoft.com/office/officeart/2005/8/layout/radial5"/>
    <dgm:cxn modelId="{FDA09E4C-2D46-430B-9D97-65FF16E8A35E}" type="presOf" srcId="{7A95B1A4-5468-4D88-9ACE-7369E3B71291}" destId="{2F7E96E6-3C97-4890-84AB-EB738EBC6EE8}" srcOrd="1" destOrd="0" presId="urn:microsoft.com/office/officeart/2005/8/layout/radial5"/>
    <dgm:cxn modelId="{1014FE4E-3925-40E4-8D5B-E8273C299686}" type="presOf" srcId="{2396EEB1-099E-42A4-A16D-A54443FA0CE4}" destId="{23F39900-8147-43D1-AFC7-261B8115FE8C}" srcOrd="1" destOrd="0" presId="urn:microsoft.com/office/officeart/2005/8/layout/radial5"/>
    <dgm:cxn modelId="{E072FB50-EA03-451D-BAC5-234FD956FE0D}" srcId="{F138E8CA-F294-4BBC-9854-72DA398E19F7}" destId="{1384C992-DA3D-4F0D-962F-4540DC86F7AF}" srcOrd="4" destOrd="0" parTransId="{973B3AFD-FA70-4CB8-ACFF-9DDC9C1D8DB1}" sibTransId="{9359890B-EA6A-44DA-BA57-D5F198011BD8}"/>
    <dgm:cxn modelId="{B45F4754-C82E-4BB0-BA32-DBE69355EA9F}" type="presOf" srcId="{7A95B1A4-5468-4D88-9ACE-7369E3B71291}" destId="{4AE23827-06E5-49CF-8A2F-7CEB5BCD4A32}" srcOrd="0" destOrd="0" presId="urn:microsoft.com/office/officeart/2005/8/layout/radial5"/>
    <dgm:cxn modelId="{06E8ED58-CA41-4CC4-99A9-E8FDA9F8FF53}" type="presOf" srcId="{566A4FEE-9048-4F84-95F2-B322E73B4F24}" destId="{C31E5BF3-6750-438C-A970-A2D2FFE49249}" srcOrd="0" destOrd="0" presId="urn:microsoft.com/office/officeart/2005/8/layout/radial5"/>
    <dgm:cxn modelId="{113C6259-39AE-47D7-90E9-1297EE023104}" type="presOf" srcId="{2396EEB1-099E-42A4-A16D-A54443FA0CE4}" destId="{2BC78BB0-704C-40DF-BC9B-3797B2FB9D8B}" srcOrd="0" destOrd="0" presId="urn:microsoft.com/office/officeart/2005/8/layout/radial5"/>
    <dgm:cxn modelId="{AA8F605A-59AC-4B5B-AC1B-D0B348F5A175}" type="presOf" srcId="{678691F1-7150-44B0-8534-DFF4DDE8F2FE}" destId="{D26EF83F-851B-4F9E-9D62-3222606A14AF}" srcOrd="0" destOrd="0" presId="urn:microsoft.com/office/officeart/2005/8/layout/radial5"/>
    <dgm:cxn modelId="{C6169361-012D-4B2B-9370-5AF31EDB6617}" srcId="{F138E8CA-F294-4BBC-9854-72DA398E19F7}" destId="{3C22B8DC-60FB-4276-A23F-BE28C12D458A}" srcOrd="0" destOrd="0" parTransId="{2FABCD21-082D-4E7E-94E6-D41EE9893C84}" sibTransId="{7F0CB19D-848E-47B3-98F5-3D4F6CAEDC51}"/>
    <dgm:cxn modelId="{CACA6D6C-9402-41FC-86B2-4CBB6C66411C}" type="presOf" srcId="{3C22B8DC-60FB-4276-A23F-BE28C12D458A}" destId="{F2E11F02-A222-4E96-8EBA-E280637F6CAE}" srcOrd="0" destOrd="0" presId="urn:microsoft.com/office/officeart/2005/8/layout/radial5"/>
    <dgm:cxn modelId="{3CA32881-AC62-441A-BB96-2A63C20C0AC7}" srcId="{F138E8CA-F294-4BBC-9854-72DA398E19F7}" destId="{566A4FEE-9048-4F84-95F2-B322E73B4F24}" srcOrd="7" destOrd="0" parTransId="{7F17734A-71A3-4701-A0B3-77BC30CCC5AF}" sibTransId="{34E37240-8C88-4552-A44E-6E667F8934E7}"/>
    <dgm:cxn modelId="{C2DD958A-C04C-4ABB-B4CF-BE0B7B3F71B7}" srcId="{F138E8CA-F294-4BBC-9854-72DA398E19F7}" destId="{1CB77D83-C772-4C80-B5B9-4B1B41343CE4}" srcOrd="1" destOrd="0" parTransId="{2396EEB1-099E-42A4-A16D-A54443FA0CE4}" sibTransId="{9E94F3F0-222D-48FE-A9DD-7089E6D36A85}"/>
    <dgm:cxn modelId="{F7FAE58A-49DE-4A7D-9E7D-3E9DA84E18DD}" srcId="{F138E8CA-F294-4BBC-9854-72DA398E19F7}" destId="{7CBDA17D-1893-46B5-89E8-695A4066A29B}" srcOrd="3" destOrd="0" parTransId="{94507CCD-C77A-4F4E-AF6C-43B551577B60}" sibTransId="{2EFD7DE9-3365-4133-AF03-662D3A117739}"/>
    <dgm:cxn modelId="{9421A98E-E14A-49D0-89F0-A44C78090BF9}" type="presOf" srcId="{F138E8CA-F294-4BBC-9854-72DA398E19F7}" destId="{790BCA47-D3F7-4357-A821-EF38D193C635}" srcOrd="0" destOrd="0" presId="urn:microsoft.com/office/officeart/2005/8/layout/radial5"/>
    <dgm:cxn modelId="{57DE0298-F013-4FFD-A2F9-D70AD07B24B3}" type="presOf" srcId="{678691F1-7150-44B0-8534-DFF4DDE8F2FE}" destId="{71647188-53DD-47E9-A1DE-20396EDC6DB4}" srcOrd="1" destOrd="0" presId="urn:microsoft.com/office/officeart/2005/8/layout/radial5"/>
    <dgm:cxn modelId="{1BED43A0-A37C-47D7-9A12-651185DA0119}" srcId="{F138E8CA-F294-4BBC-9854-72DA398E19F7}" destId="{29450983-D4B3-41D1-B035-C348A9B808F5}" srcOrd="2" destOrd="0" parTransId="{678691F1-7150-44B0-8534-DFF4DDE8F2FE}" sibTransId="{3B5CA0F6-C103-4716-A91D-8826E50926FF}"/>
    <dgm:cxn modelId="{8254DDA5-0CEF-4150-B2A2-485C440EE005}" type="presOf" srcId="{1384C992-DA3D-4F0D-962F-4540DC86F7AF}" destId="{4AE968C7-7A74-4133-974A-7B6C4DFAD563}" srcOrd="0" destOrd="0" presId="urn:microsoft.com/office/officeart/2005/8/layout/radial5"/>
    <dgm:cxn modelId="{525335BD-E184-41AB-A4CF-F2404F4D1665}" type="presOf" srcId="{7CBDA17D-1893-46B5-89E8-695A4066A29B}" destId="{2FB361BF-7FEB-4189-BB7A-E09458FC57D2}" srcOrd="0" destOrd="0" presId="urn:microsoft.com/office/officeart/2005/8/layout/radial5"/>
    <dgm:cxn modelId="{15EFAFC8-3218-4E51-B969-30A362D9176C}" srcId="{753D5067-5FF0-44A9-8E83-CC7B9FFFB530}" destId="{F138E8CA-F294-4BBC-9854-72DA398E19F7}" srcOrd="0" destOrd="0" parTransId="{8264D2C3-A831-42A6-A7B1-AF7C9B11892B}" sibTransId="{AE9CE125-000C-46E2-BC22-7F674B67592B}"/>
    <dgm:cxn modelId="{377D90CC-0B92-45B8-9E6B-D85D258F660B}" type="presOf" srcId="{DB4A54B3-5C87-4A37-B0CF-5EBBB83B8C8B}" destId="{258E0AF5-CA69-4F12-BA9D-4B1DE6A6E615}" srcOrd="1" destOrd="0" presId="urn:microsoft.com/office/officeart/2005/8/layout/radial5"/>
    <dgm:cxn modelId="{850BE0D2-A2EE-4F0C-BB75-877D0A963152}" type="presOf" srcId="{2FABCD21-082D-4E7E-94E6-D41EE9893C84}" destId="{38B09426-EAED-4434-A029-B3946E645B2B}" srcOrd="0" destOrd="0" presId="urn:microsoft.com/office/officeart/2005/8/layout/radial5"/>
    <dgm:cxn modelId="{091E1CD3-2035-446C-BA54-DCA06CADF18A}" srcId="{F138E8CA-F294-4BBC-9854-72DA398E19F7}" destId="{92BAF56F-BE63-4A3B-B592-8CFD0637298E}" srcOrd="5" destOrd="0" parTransId="{DB4A54B3-5C87-4A37-B0CF-5EBBB83B8C8B}" sibTransId="{818CDD52-47C8-4663-9EA3-6C86D8C080B3}"/>
    <dgm:cxn modelId="{85EC09DA-6922-4E6C-A797-B91EF6434269}" type="presOf" srcId="{29450983-D4B3-41D1-B035-C348A9B808F5}" destId="{AC897749-A671-4AA0-BEF7-F62018FF47C6}" srcOrd="0" destOrd="0" presId="urn:microsoft.com/office/officeart/2005/8/layout/radial5"/>
    <dgm:cxn modelId="{6E4B6DE1-74D6-442F-BBA3-7C176954525F}" type="presOf" srcId="{7F17734A-71A3-4701-A0B3-77BC30CCC5AF}" destId="{7C54A223-1A46-43BD-8D95-1D95472B29A3}" srcOrd="0" destOrd="0" presId="urn:microsoft.com/office/officeart/2005/8/layout/radial5"/>
    <dgm:cxn modelId="{0CFE07E3-94C5-4168-B7D2-3725E119ECF9}" type="presOf" srcId="{1CB77D83-C772-4C80-B5B9-4B1B41343CE4}" destId="{D281C148-F231-41E6-BB91-D2A022408B6F}" srcOrd="0" destOrd="0" presId="urn:microsoft.com/office/officeart/2005/8/layout/radial5"/>
    <dgm:cxn modelId="{D40334EC-F743-4AC4-903D-26FE3BED1B7C}" type="presOf" srcId="{628594CA-3C0B-441A-958A-97304EF0C059}" destId="{CA722335-C01D-4EAC-8DE5-94A87318DB77}" srcOrd="0" destOrd="0" presId="urn:microsoft.com/office/officeart/2005/8/layout/radial5"/>
    <dgm:cxn modelId="{31E6C5F2-F505-4EF4-B509-37ADEBC86A0F}" type="presOf" srcId="{973B3AFD-FA70-4CB8-ACFF-9DDC9C1D8DB1}" destId="{7D42E494-7DDF-4FFF-9419-0A7B865923FF}" srcOrd="0" destOrd="0" presId="urn:microsoft.com/office/officeart/2005/8/layout/radial5"/>
    <dgm:cxn modelId="{D60DF7F5-7126-411F-99C7-D120D314B387}" type="presOf" srcId="{753D5067-5FF0-44A9-8E83-CC7B9FFFB530}" destId="{92D119AD-EE32-4347-BBA1-BAF8B348F0A9}" srcOrd="0" destOrd="0" presId="urn:microsoft.com/office/officeart/2005/8/layout/radial5"/>
    <dgm:cxn modelId="{3AF691FB-A4AE-43A2-9480-88B27B838C5D}" type="presOf" srcId="{2FABCD21-082D-4E7E-94E6-D41EE9893C84}" destId="{007B68F9-C251-4356-AF1B-34FD7B2DD03B}" srcOrd="1" destOrd="0" presId="urn:microsoft.com/office/officeart/2005/8/layout/radial5"/>
    <dgm:cxn modelId="{1D00FDFC-9BDC-45F4-84AB-6D1254B54864}" type="presOf" srcId="{7F17734A-71A3-4701-A0B3-77BC30CCC5AF}" destId="{615A605E-76F8-4CFF-8F5B-E33AA06C6CD7}" srcOrd="1" destOrd="0" presId="urn:microsoft.com/office/officeart/2005/8/layout/radial5"/>
    <dgm:cxn modelId="{E5B6CD24-6522-445D-A53B-23371DBDF9A3}" type="presParOf" srcId="{92D119AD-EE32-4347-BBA1-BAF8B348F0A9}" destId="{790BCA47-D3F7-4357-A821-EF38D193C635}" srcOrd="0" destOrd="0" presId="urn:microsoft.com/office/officeart/2005/8/layout/radial5"/>
    <dgm:cxn modelId="{67FEA957-B334-4449-A40B-95F5BD5E14E7}" type="presParOf" srcId="{92D119AD-EE32-4347-BBA1-BAF8B348F0A9}" destId="{38B09426-EAED-4434-A029-B3946E645B2B}" srcOrd="1" destOrd="0" presId="urn:microsoft.com/office/officeart/2005/8/layout/radial5"/>
    <dgm:cxn modelId="{F8D9F026-E893-4202-BE86-27807FF40D0D}" type="presParOf" srcId="{38B09426-EAED-4434-A029-B3946E645B2B}" destId="{007B68F9-C251-4356-AF1B-34FD7B2DD03B}" srcOrd="0" destOrd="0" presId="urn:microsoft.com/office/officeart/2005/8/layout/radial5"/>
    <dgm:cxn modelId="{631697B3-E051-4CD1-97A0-60D1B03553FB}" type="presParOf" srcId="{92D119AD-EE32-4347-BBA1-BAF8B348F0A9}" destId="{F2E11F02-A222-4E96-8EBA-E280637F6CAE}" srcOrd="2" destOrd="0" presId="urn:microsoft.com/office/officeart/2005/8/layout/radial5"/>
    <dgm:cxn modelId="{C48AA979-928E-4F27-A79F-89CE09852156}" type="presParOf" srcId="{92D119AD-EE32-4347-BBA1-BAF8B348F0A9}" destId="{2BC78BB0-704C-40DF-BC9B-3797B2FB9D8B}" srcOrd="3" destOrd="0" presId="urn:microsoft.com/office/officeart/2005/8/layout/radial5"/>
    <dgm:cxn modelId="{7D4C6FAF-BBD1-4CC4-BB2C-B8C645721D34}" type="presParOf" srcId="{2BC78BB0-704C-40DF-BC9B-3797B2FB9D8B}" destId="{23F39900-8147-43D1-AFC7-261B8115FE8C}" srcOrd="0" destOrd="0" presId="urn:microsoft.com/office/officeart/2005/8/layout/radial5"/>
    <dgm:cxn modelId="{DA10CDC2-FB9F-4966-9DCE-AC9D5C1DC41D}" type="presParOf" srcId="{92D119AD-EE32-4347-BBA1-BAF8B348F0A9}" destId="{D281C148-F231-41E6-BB91-D2A022408B6F}" srcOrd="4" destOrd="0" presId="urn:microsoft.com/office/officeart/2005/8/layout/radial5"/>
    <dgm:cxn modelId="{34F32BC0-713A-458B-82B5-09F42F195C4B}" type="presParOf" srcId="{92D119AD-EE32-4347-BBA1-BAF8B348F0A9}" destId="{D26EF83F-851B-4F9E-9D62-3222606A14AF}" srcOrd="5" destOrd="0" presId="urn:microsoft.com/office/officeart/2005/8/layout/radial5"/>
    <dgm:cxn modelId="{46B3E688-4D6C-4017-AABD-3E650BEE2459}" type="presParOf" srcId="{D26EF83F-851B-4F9E-9D62-3222606A14AF}" destId="{71647188-53DD-47E9-A1DE-20396EDC6DB4}" srcOrd="0" destOrd="0" presId="urn:microsoft.com/office/officeart/2005/8/layout/radial5"/>
    <dgm:cxn modelId="{681E1895-B990-461B-80FF-8BF0D5CFB710}" type="presParOf" srcId="{92D119AD-EE32-4347-BBA1-BAF8B348F0A9}" destId="{AC897749-A671-4AA0-BEF7-F62018FF47C6}" srcOrd="6" destOrd="0" presId="urn:microsoft.com/office/officeart/2005/8/layout/radial5"/>
    <dgm:cxn modelId="{9832D194-C16D-4E89-A7DB-7D77519572B5}" type="presParOf" srcId="{92D119AD-EE32-4347-BBA1-BAF8B348F0A9}" destId="{71CC0C30-D494-44BD-BF22-A72409F3C85F}" srcOrd="7" destOrd="0" presId="urn:microsoft.com/office/officeart/2005/8/layout/radial5"/>
    <dgm:cxn modelId="{92255F65-8301-4938-B9FF-320F4494A6A9}" type="presParOf" srcId="{71CC0C30-D494-44BD-BF22-A72409F3C85F}" destId="{A58DD336-A872-4399-B573-FAB2BE0A300B}" srcOrd="0" destOrd="0" presId="urn:microsoft.com/office/officeart/2005/8/layout/radial5"/>
    <dgm:cxn modelId="{BE4C1E39-E3E7-4A4A-9DF8-B0ACA7B5BCBA}" type="presParOf" srcId="{92D119AD-EE32-4347-BBA1-BAF8B348F0A9}" destId="{2FB361BF-7FEB-4189-BB7A-E09458FC57D2}" srcOrd="8" destOrd="0" presId="urn:microsoft.com/office/officeart/2005/8/layout/radial5"/>
    <dgm:cxn modelId="{4DF04BFB-1BA7-40FE-A234-08C00608D780}" type="presParOf" srcId="{92D119AD-EE32-4347-BBA1-BAF8B348F0A9}" destId="{7D42E494-7DDF-4FFF-9419-0A7B865923FF}" srcOrd="9" destOrd="0" presId="urn:microsoft.com/office/officeart/2005/8/layout/radial5"/>
    <dgm:cxn modelId="{C90EB49B-F57A-4267-8D49-B0DD29BC78DB}" type="presParOf" srcId="{7D42E494-7DDF-4FFF-9419-0A7B865923FF}" destId="{AE11F914-808C-4630-B953-16651F4F746B}" srcOrd="0" destOrd="0" presId="urn:microsoft.com/office/officeart/2005/8/layout/radial5"/>
    <dgm:cxn modelId="{F33887CF-1B5F-42FF-A608-9C44B4D5554C}" type="presParOf" srcId="{92D119AD-EE32-4347-BBA1-BAF8B348F0A9}" destId="{4AE968C7-7A74-4133-974A-7B6C4DFAD563}" srcOrd="10" destOrd="0" presId="urn:microsoft.com/office/officeart/2005/8/layout/radial5"/>
    <dgm:cxn modelId="{AA0DE92F-8861-43B6-B4FD-88DD4D7699A6}" type="presParOf" srcId="{92D119AD-EE32-4347-BBA1-BAF8B348F0A9}" destId="{C429C0ED-B868-4DF6-AB14-74954B8F692D}" srcOrd="11" destOrd="0" presId="urn:microsoft.com/office/officeart/2005/8/layout/radial5"/>
    <dgm:cxn modelId="{834A0961-AB7E-4833-BFBB-D9BA47DFE73D}" type="presParOf" srcId="{C429C0ED-B868-4DF6-AB14-74954B8F692D}" destId="{258E0AF5-CA69-4F12-BA9D-4B1DE6A6E615}" srcOrd="0" destOrd="0" presId="urn:microsoft.com/office/officeart/2005/8/layout/radial5"/>
    <dgm:cxn modelId="{D903DB37-90B7-49AD-A93D-ED6AC072EBF7}" type="presParOf" srcId="{92D119AD-EE32-4347-BBA1-BAF8B348F0A9}" destId="{B288D0B5-5E71-4B4A-92F7-60F7D64BD03A}" srcOrd="12" destOrd="0" presId="urn:microsoft.com/office/officeart/2005/8/layout/radial5"/>
    <dgm:cxn modelId="{83D34004-E66B-4AEB-9FB1-B713DFE4D3E1}" type="presParOf" srcId="{92D119AD-EE32-4347-BBA1-BAF8B348F0A9}" destId="{4AE23827-06E5-49CF-8A2F-7CEB5BCD4A32}" srcOrd="13" destOrd="0" presId="urn:microsoft.com/office/officeart/2005/8/layout/radial5"/>
    <dgm:cxn modelId="{4449E1E5-175C-4E14-A77C-95D8878A2073}" type="presParOf" srcId="{4AE23827-06E5-49CF-8A2F-7CEB5BCD4A32}" destId="{2F7E96E6-3C97-4890-84AB-EB738EBC6EE8}" srcOrd="0" destOrd="0" presId="urn:microsoft.com/office/officeart/2005/8/layout/radial5"/>
    <dgm:cxn modelId="{07D70036-F8EE-436F-A2FE-85501014F59A}" type="presParOf" srcId="{92D119AD-EE32-4347-BBA1-BAF8B348F0A9}" destId="{CA722335-C01D-4EAC-8DE5-94A87318DB77}" srcOrd="14" destOrd="0" presId="urn:microsoft.com/office/officeart/2005/8/layout/radial5"/>
    <dgm:cxn modelId="{12ABD183-85E1-4FD6-890A-E2C544398646}" type="presParOf" srcId="{92D119AD-EE32-4347-BBA1-BAF8B348F0A9}" destId="{7C54A223-1A46-43BD-8D95-1D95472B29A3}" srcOrd="15" destOrd="0" presId="urn:microsoft.com/office/officeart/2005/8/layout/radial5"/>
    <dgm:cxn modelId="{D307EF67-D3F6-4454-85C2-AE3C9F1FFCD5}" type="presParOf" srcId="{7C54A223-1A46-43BD-8D95-1D95472B29A3}" destId="{615A605E-76F8-4CFF-8F5B-E33AA06C6CD7}" srcOrd="0" destOrd="0" presId="urn:microsoft.com/office/officeart/2005/8/layout/radial5"/>
    <dgm:cxn modelId="{E0489284-F81E-400F-AB6F-D1847EF146E9}" type="presParOf" srcId="{92D119AD-EE32-4347-BBA1-BAF8B348F0A9}" destId="{C31E5BF3-6750-438C-A970-A2D2FFE49249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BC5ABB-25A3-784C-9E96-248F81EDC0E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EADCE0-E089-3F48-8C99-45E895840759}">
      <dgm:prSet phldrT="[Text]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2024.01.01</a:t>
          </a:r>
        </a:p>
      </dgm:t>
    </dgm:pt>
    <dgm:pt modelId="{721D0FC3-4DDF-CA4C-82C3-04996C9774AB}" type="parTrans" cxnId="{83513F6D-D726-4E43-B2EF-003F3691CE5A}">
      <dgm:prSet/>
      <dgm:spPr/>
      <dgm:t>
        <a:bodyPr/>
        <a:lstStyle/>
        <a:p>
          <a:endParaRPr lang="en-GB"/>
        </a:p>
      </dgm:t>
    </dgm:pt>
    <dgm:pt modelId="{F2F57233-A29A-994D-8706-9D9222A3FFD4}" type="sibTrans" cxnId="{83513F6D-D726-4E43-B2EF-003F3691CE5A}">
      <dgm:prSet/>
      <dgm:spPr/>
      <dgm:t>
        <a:bodyPr/>
        <a:lstStyle/>
        <a:p>
          <a:endParaRPr lang="en-GB"/>
        </a:p>
      </dgm:t>
    </dgm:pt>
    <dgm:pt modelId="{90E0B9E7-B813-7940-9001-9E7ED1FC467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u-HU" b="1" dirty="0">
              <a:solidFill>
                <a:schemeClr val="bg2">
                  <a:lumMod val="75000"/>
                  <a:lumOff val="25000"/>
                </a:schemeClr>
              </a:solidFill>
            </a:rPr>
            <a:t>Önazonosítás, nyilvántartásba vételre bejelentkezés 2024. június 30-ig</a:t>
          </a:r>
          <a:endParaRPr lang="en-GB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6712B7D3-FD7A-EA42-BEB1-C03FEB298E79}" type="parTrans" cxnId="{217F7DA4-F347-EF42-AD3F-B9A7208086B6}">
      <dgm:prSet/>
      <dgm:spPr/>
      <dgm:t>
        <a:bodyPr/>
        <a:lstStyle/>
        <a:p>
          <a:endParaRPr lang="en-GB"/>
        </a:p>
      </dgm:t>
    </dgm:pt>
    <dgm:pt modelId="{DA8D781C-167F-C140-8401-C6D624F5A86D}" type="sibTrans" cxnId="{217F7DA4-F347-EF42-AD3F-B9A7208086B6}">
      <dgm:prSet/>
      <dgm:spPr/>
      <dgm:t>
        <a:bodyPr/>
        <a:lstStyle/>
        <a:p>
          <a:endParaRPr lang="en-GB"/>
        </a:p>
      </dgm:t>
    </dgm:pt>
    <dgm:pt modelId="{7856F19E-F5CF-C243-AD95-E68D36ABBCE1}">
      <dgm:prSet phldrT="[Text]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2024.10.18</a:t>
          </a:r>
        </a:p>
      </dgm:t>
    </dgm:pt>
    <dgm:pt modelId="{FD0C2CB9-B336-E941-9B4B-D69516482D87}" type="parTrans" cxnId="{0D284751-5C78-9A4A-AC4E-FA50F6AD12DF}">
      <dgm:prSet/>
      <dgm:spPr/>
      <dgm:t>
        <a:bodyPr/>
        <a:lstStyle/>
        <a:p>
          <a:endParaRPr lang="en-GB"/>
        </a:p>
      </dgm:t>
    </dgm:pt>
    <dgm:pt modelId="{0FD8A812-FFB1-0B4A-B7C5-F1432345AFF6}" type="sibTrans" cxnId="{0D284751-5C78-9A4A-AC4E-FA50F6AD12DF}">
      <dgm:prSet/>
      <dgm:spPr/>
      <dgm:t>
        <a:bodyPr/>
        <a:lstStyle/>
        <a:p>
          <a:endParaRPr lang="en-GB"/>
        </a:p>
      </dgm:t>
    </dgm:pt>
    <dgm:pt modelId="{DDBFC7D0-7ABE-2341-AB07-B21C6394966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u-HU" b="1" dirty="0">
              <a:solidFill>
                <a:schemeClr val="bg2">
                  <a:lumMod val="75000"/>
                  <a:lumOff val="25000"/>
                </a:schemeClr>
              </a:solidFill>
            </a:rPr>
            <a:t>Védelmi intézkedések alkalmazása</a:t>
          </a:r>
          <a:endParaRPr lang="en-GB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B60482CC-9981-EF4E-B497-B7EAF86E5C76}" type="parTrans" cxnId="{983C769A-A67B-3542-BE61-AD8123D50FE6}">
      <dgm:prSet/>
      <dgm:spPr/>
      <dgm:t>
        <a:bodyPr/>
        <a:lstStyle/>
        <a:p>
          <a:endParaRPr lang="en-GB"/>
        </a:p>
      </dgm:t>
    </dgm:pt>
    <dgm:pt modelId="{A06729CB-C00D-E34C-B56C-760879948486}" type="sibTrans" cxnId="{983C769A-A67B-3542-BE61-AD8123D50FE6}">
      <dgm:prSet/>
      <dgm:spPr/>
      <dgm:t>
        <a:bodyPr/>
        <a:lstStyle/>
        <a:p>
          <a:endParaRPr lang="en-GB"/>
        </a:p>
      </dgm:t>
    </dgm:pt>
    <dgm:pt modelId="{AADA227E-5440-A04F-A92F-5997FB33434C}">
      <dgm:prSet phldrT="[Text]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2024.12.31</a:t>
          </a:r>
        </a:p>
      </dgm:t>
    </dgm:pt>
    <dgm:pt modelId="{73800FB5-6D4A-1B4C-AFEB-284C59DEC4D9}" type="parTrans" cxnId="{A89452FB-8AF1-FF43-8413-BC6697A6D77E}">
      <dgm:prSet/>
      <dgm:spPr/>
      <dgm:t>
        <a:bodyPr/>
        <a:lstStyle/>
        <a:p>
          <a:endParaRPr lang="en-GB"/>
        </a:p>
      </dgm:t>
    </dgm:pt>
    <dgm:pt modelId="{38D8297A-07A7-2248-9535-1AD3A1FAE1A1}" type="sibTrans" cxnId="{A89452FB-8AF1-FF43-8413-BC6697A6D77E}">
      <dgm:prSet/>
      <dgm:spPr/>
      <dgm:t>
        <a:bodyPr/>
        <a:lstStyle/>
        <a:p>
          <a:endParaRPr lang="en-GB"/>
        </a:p>
      </dgm:t>
    </dgm:pt>
    <dgm:pt modelId="{EA4CDE47-95EC-304A-AB19-D0F66495AE49}">
      <dgm:prSet phldrT="[Text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hu-HU" b="1" dirty="0">
              <a:solidFill>
                <a:schemeClr val="bg2">
                  <a:lumMod val="75000"/>
                  <a:lumOff val="25000"/>
                </a:schemeClr>
              </a:solidFill>
            </a:rPr>
            <a:t>Első kiberbiztonsági audit vonatkozásában szerződéskötés az </a:t>
          </a:r>
          <a:r>
            <a:rPr lang="hu-HU" b="1" dirty="0" err="1">
              <a:solidFill>
                <a:schemeClr val="bg2">
                  <a:lumMod val="75000"/>
                  <a:lumOff val="25000"/>
                </a:schemeClr>
              </a:solidFill>
            </a:rPr>
            <a:t>auditorral</a:t>
          </a:r>
          <a:endParaRPr lang="en-GB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1682E5BC-6DE9-5846-833D-9BAC2220C22B}" type="parTrans" cxnId="{B45B7B16-6E43-4547-883E-617C6A2E50FA}">
      <dgm:prSet/>
      <dgm:spPr/>
      <dgm:t>
        <a:bodyPr/>
        <a:lstStyle/>
        <a:p>
          <a:endParaRPr lang="en-GB"/>
        </a:p>
      </dgm:t>
    </dgm:pt>
    <dgm:pt modelId="{03962934-C2F2-A046-AF28-6CC9A348271E}" type="sibTrans" cxnId="{B45B7B16-6E43-4547-883E-617C6A2E50FA}">
      <dgm:prSet/>
      <dgm:spPr/>
      <dgm:t>
        <a:bodyPr/>
        <a:lstStyle/>
        <a:p>
          <a:endParaRPr lang="en-GB"/>
        </a:p>
      </dgm:t>
    </dgm:pt>
    <dgm:pt modelId="{0392307B-88F7-F348-B86F-7E36CA205BA3}">
      <dgm:prSet phldrT="[Text]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2025.12.31</a:t>
          </a:r>
        </a:p>
      </dgm:t>
    </dgm:pt>
    <dgm:pt modelId="{9FC14A87-254D-6A4A-B888-F1949AB333C5}" type="parTrans" cxnId="{1FBE3FDA-9A48-2A43-A9A0-ADAB6C25662E}">
      <dgm:prSet/>
      <dgm:spPr/>
      <dgm:t>
        <a:bodyPr/>
        <a:lstStyle/>
        <a:p>
          <a:endParaRPr lang="en-GB"/>
        </a:p>
      </dgm:t>
    </dgm:pt>
    <dgm:pt modelId="{73C30DFA-EE80-7E40-B19D-2516955E310A}" type="sibTrans" cxnId="{1FBE3FDA-9A48-2A43-A9A0-ADAB6C25662E}">
      <dgm:prSet/>
      <dgm:spPr/>
      <dgm:t>
        <a:bodyPr/>
        <a:lstStyle/>
        <a:p>
          <a:endParaRPr lang="en-GB"/>
        </a:p>
      </dgm:t>
    </dgm:pt>
    <dgm:pt modelId="{5BB72B0E-4915-F44B-BC64-56F4B3D5DC18}">
      <dgm:prSet/>
      <dgm:spPr/>
      <dgm:t>
        <a:bodyPr/>
        <a:lstStyle/>
        <a:p>
          <a:r>
            <a:rPr lang="hu-HU" b="1" dirty="0">
              <a:solidFill>
                <a:schemeClr val="bg2">
                  <a:lumMod val="75000"/>
                  <a:lumOff val="25000"/>
                </a:schemeClr>
              </a:solidFill>
            </a:rPr>
            <a:t>Biztonsági osztályba sorolás</a:t>
          </a:r>
        </a:p>
      </dgm:t>
    </dgm:pt>
    <dgm:pt modelId="{875A1380-B94E-C64E-85E9-995A422DB8E3}" type="parTrans" cxnId="{AAC9B894-B8DC-BB4E-AE82-5064257F807F}">
      <dgm:prSet/>
      <dgm:spPr/>
      <dgm:t>
        <a:bodyPr/>
        <a:lstStyle/>
        <a:p>
          <a:endParaRPr lang="en-GB"/>
        </a:p>
      </dgm:t>
    </dgm:pt>
    <dgm:pt modelId="{B060EAD7-7909-264C-BEF2-38CD3D059C42}" type="sibTrans" cxnId="{AAC9B894-B8DC-BB4E-AE82-5064257F807F}">
      <dgm:prSet/>
      <dgm:spPr/>
      <dgm:t>
        <a:bodyPr/>
        <a:lstStyle/>
        <a:p>
          <a:endParaRPr lang="en-GB"/>
        </a:p>
      </dgm:t>
    </dgm:pt>
    <dgm:pt modelId="{DE7C659B-253E-7843-A804-39851C580597}">
      <dgm:prSet/>
      <dgm:spPr/>
      <dgm:t>
        <a:bodyPr/>
        <a:lstStyle/>
        <a:p>
          <a:r>
            <a:rPr lang="hu-HU" b="1" dirty="0">
              <a:solidFill>
                <a:schemeClr val="bg2">
                  <a:lumMod val="75000"/>
                  <a:lumOff val="25000"/>
                </a:schemeClr>
              </a:solidFill>
            </a:rPr>
            <a:t>Elektronikus információs rendszerek biztonságáért felelős személy feladatköre és kijelölése</a:t>
          </a:r>
        </a:p>
      </dgm:t>
    </dgm:pt>
    <dgm:pt modelId="{43D08771-732D-8C4E-8379-B30431E8355D}" type="parTrans" cxnId="{BE6410E5-26D1-D24F-9107-7CC61FA24583}">
      <dgm:prSet/>
      <dgm:spPr/>
      <dgm:t>
        <a:bodyPr/>
        <a:lstStyle/>
        <a:p>
          <a:endParaRPr lang="en-GB"/>
        </a:p>
      </dgm:t>
    </dgm:pt>
    <dgm:pt modelId="{BAFEB0F2-39F7-974B-8AA7-1C9E1BD7D0CC}" type="sibTrans" cxnId="{BE6410E5-26D1-D24F-9107-7CC61FA24583}">
      <dgm:prSet/>
      <dgm:spPr/>
      <dgm:t>
        <a:bodyPr/>
        <a:lstStyle/>
        <a:p>
          <a:endParaRPr lang="en-GB"/>
        </a:p>
      </dgm:t>
    </dgm:pt>
    <dgm:pt modelId="{854F9D3D-2904-6C4A-B081-9D0F2A6846E1}">
      <dgm:prSet/>
      <dgm:spPr/>
      <dgm:t>
        <a:bodyPr/>
        <a:lstStyle/>
        <a:p>
          <a:r>
            <a:rPr lang="hu-HU" b="1" dirty="0">
              <a:solidFill>
                <a:schemeClr val="bg2">
                  <a:lumMod val="75000"/>
                  <a:lumOff val="25000"/>
                </a:schemeClr>
              </a:solidFill>
            </a:rPr>
            <a:t>Felügyeleti díj megfizetése</a:t>
          </a:r>
        </a:p>
      </dgm:t>
    </dgm:pt>
    <dgm:pt modelId="{1B61FCBB-4178-0D4C-B6F4-DC5B62B0E79F}" type="parTrans" cxnId="{074A0A5D-2F18-5E4D-BA91-A45F58103202}">
      <dgm:prSet/>
      <dgm:spPr/>
      <dgm:t>
        <a:bodyPr/>
        <a:lstStyle/>
        <a:p>
          <a:endParaRPr lang="en-GB"/>
        </a:p>
      </dgm:t>
    </dgm:pt>
    <dgm:pt modelId="{E900C734-895E-AC45-B927-D460571793BD}" type="sibTrans" cxnId="{074A0A5D-2F18-5E4D-BA91-A45F58103202}">
      <dgm:prSet/>
      <dgm:spPr/>
      <dgm:t>
        <a:bodyPr/>
        <a:lstStyle/>
        <a:p>
          <a:endParaRPr lang="en-GB"/>
        </a:p>
      </dgm:t>
    </dgm:pt>
    <dgm:pt modelId="{A81EE593-2746-F745-934E-7D5B1AF3F74D}">
      <dgm:prSet phldrT="[Text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hu-HU" b="1" dirty="0">
              <a:solidFill>
                <a:schemeClr val="bg2">
                  <a:lumMod val="75000"/>
                  <a:lumOff val="25000"/>
                </a:schemeClr>
              </a:solidFill>
            </a:rPr>
            <a:t>Első kiberbiztonsági audit lefolytatásának határideje</a:t>
          </a:r>
          <a:endParaRPr lang="en-GB" dirty="0"/>
        </a:p>
      </dgm:t>
    </dgm:pt>
    <dgm:pt modelId="{223A6384-BB87-BD49-95DC-7291F56A3A80}" type="parTrans" cxnId="{788DCFBE-FB1A-104A-A8EF-A489A9D88413}">
      <dgm:prSet/>
      <dgm:spPr/>
      <dgm:t>
        <a:bodyPr/>
        <a:lstStyle/>
        <a:p>
          <a:endParaRPr lang="en-GB"/>
        </a:p>
      </dgm:t>
    </dgm:pt>
    <dgm:pt modelId="{DD29E2B1-CB9E-2942-B7D1-BB5077659E2C}" type="sibTrans" cxnId="{788DCFBE-FB1A-104A-A8EF-A489A9D88413}">
      <dgm:prSet/>
      <dgm:spPr/>
      <dgm:t>
        <a:bodyPr/>
        <a:lstStyle/>
        <a:p>
          <a:endParaRPr lang="en-GB"/>
        </a:p>
      </dgm:t>
    </dgm:pt>
    <dgm:pt modelId="{52F631C6-3259-A944-9C93-15FCDF51351D}" type="pres">
      <dgm:prSet presAssocID="{86BC5ABB-25A3-784C-9E96-248F81EDC0E4}" presName="linearFlow" presStyleCnt="0">
        <dgm:presLayoutVars>
          <dgm:dir/>
          <dgm:animLvl val="lvl"/>
          <dgm:resizeHandles val="exact"/>
        </dgm:presLayoutVars>
      </dgm:prSet>
      <dgm:spPr/>
    </dgm:pt>
    <dgm:pt modelId="{EBD5FD21-D2B9-1F45-B5D2-1788BE689253}" type="pres">
      <dgm:prSet presAssocID="{06EADCE0-E089-3F48-8C99-45E895840759}" presName="composite" presStyleCnt="0"/>
      <dgm:spPr/>
    </dgm:pt>
    <dgm:pt modelId="{9AAC1AB3-E585-B24F-AEBD-DDEC2D8D5A67}" type="pres">
      <dgm:prSet presAssocID="{06EADCE0-E089-3F48-8C99-45E89584075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0197506-713E-6940-AAB0-2C63FEB845E4}" type="pres">
      <dgm:prSet presAssocID="{06EADCE0-E089-3F48-8C99-45E895840759}" presName="descendantText" presStyleLbl="alignAcc1" presStyleIdx="0" presStyleCnt="4">
        <dgm:presLayoutVars>
          <dgm:bulletEnabled val="1"/>
        </dgm:presLayoutVars>
      </dgm:prSet>
      <dgm:spPr/>
    </dgm:pt>
    <dgm:pt modelId="{EC985AC4-07C1-FC4B-A6E5-068963F38980}" type="pres">
      <dgm:prSet presAssocID="{F2F57233-A29A-994D-8706-9D9222A3FFD4}" presName="sp" presStyleCnt="0"/>
      <dgm:spPr/>
    </dgm:pt>
    <dgm:pt modelId="{548F9B3B-9AE9-0845-84ED-B19FEB508D46}" type="pres">
      <dgm:prSet presAssocID="{7856F19E-F5CF-C243-AD95-E68D36ABBCE1}" presName="composite" presStyleCnt="0"/>
      <dgm:spPr/>
    </dgm:pt>
    <dgm:pt modelId="{7E146E1F-E931-AF43-A47B-13BEACD912E1}" type="pres">
      <dgm:prSet presAssocID="{7856F19E-F5CF-C243-AD95-E68D36ABBCE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D799159-5696-8F4D-B637-989E2D38B004}" type="pres">
      <dgm:prSet presAssocID="{7856F19E-F5CF-C243-AD95-E68D36ABBCE1}" presName="descendantText" presStyleLbl="alignAcc1" presStyleIdx="1" presStyleCnt="4">
        <dgm:presLayoutVars>
          <dgm:bulletEnabled val="1"/>
        </dgm:presLayoutVars>
      </dgm:prSet>
      <dgm:spPr/>
    </dgm:pt>
    <dgm:pt modelId="{27BA850E-8190-094A-89C5-A976DD342172}" type="pres">
      <dgm:prSet presAssocID="{0FD8A812-FFB1-0B4A-B7C5-F1432345AFF6}" presName="sp" presStyleCnt="0"/>
      <dgm:spPr/>
    </dgm:pt>
    <dgm:pt modelId="{EEEDC157-B5B5-9540-B4E9-1B90A23795B9}" type="pres">
      <dgm:prSet presAssocID="{AADA227E-5440-A04F-A92F-5997FB33434C}" presName="composite" presStyleCnt="0"/>
      <dgm:spPr/>
    </dgm:pt>
    <dgm:pt modelId="{D1860282-B97B-1747-8F4D-DCA7F3BDDE14}" type="pres">
      <dgm:prSet presAssocID="{AADA227E-5440-A04F-A92F-5997FB33434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C669CE0-9B76-D740-ADFE-356D1A67362F}" type="pres">
      <dgm:prSet presAssocID="{AADA227E-5440-A04F-A92F-5997FB33434C}" presName="descendantText" presStyleLbl="alignAcc1" presStyleIdx="2" presStyleCnt="4">
        <dgm:presLayoutVars>
          <dgm:bulletEnabled val="1"/>
        </dgm:presLayoutVars>
      </dgm:prSet>
      <dgm:spPr/>
    </dgm:pt>
    <dgm:pt modelId="{F9014989-0A51-B344-BBB7-DE751AC949D5}" type="pres">
      <dgm:prSet presAssocID="{38D8297A-07A7-2248-9535-1AD3A1FAE1A1}" presName="sp" presStyleCnt="0"/>
      <dgm:spPr/>
    </dgm:pt>
    <dgm:pt modelId="{A1D936B9-CBC9-4F49-8A9F-BECA2686D0A6}" type="pres">
      <dgm:prSet presAssocID="{0392307B-88F7-F348-B86F-7E36CA205BA3}" presName="composite" presStyleCnt="0"/>
      <dgm:spPr/>
    </dgm:pt>
    <dgm:pt modelId="{D9002217-70C3-CD48-B33D-42A67E69D137}" type="pres">
      <dgm:prSet presAssocID="{0392307B-88F7-F348-B86F-7E36CA205BA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63EE1FF-BACF-8B4B-B5EB-D419917CF6BF}" type="pres">
      <dgm:prSet presAssocID="{0392307B-88F7-F348-B86F-7E36CA205BA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790F013-45BD-ED40-8A06-BDE3538F806E}" type="presOf" srcId="{5BB72B0E-4915-F44B-BC64-56F4B3D5DC18}" destId="{E0197506-713E-6940-AAB0-2C63FEB845E4}" srcOrd="0" destOrd="1" presId="urn:microsoft.com/office/officeart/2005/8/layout/chevron2"/>
    <dgm:cxn modelId="{B45B7B16-6E43-4547-883E-617C6A2E50FA}" srcId="{AADA227E-5440-A04F-A92F-5997FB33434C}" destId="{EA4CDE47-95EC-304A-AB19-D0F66495AE49}" srcOrd="0" destOrd="0" parTransId="{1682E5BC-6DE9-5846-833D-9BAC2220C22B}" sibTransId="{03962934-C2F2-A046-AF28-6CC9A348271E}"/>
    <dgm:cxn modelId="{BF4D8F1A-EB1E-FF40-A188-C72505208E2E}" type="presOf" srcId="{7856F19E-F5CF-C243-AD95-E68D36ABBCE1}" destId="{7E146E1F-E931-AF43-A47B-13BEACD912E1}" srcOrd="0" destOrd="0" presId="urn:microsoft.com/office/officeart/2005/8/layout/chevron2"/>
    <dgm:cxn modelId="{AA052635-62AA-5743-90EB-E4D182C6ED43}" type="presOf" srcId="{AADA227E-5440-A04F-A92F-5997FB33434C}" destId="{D1860282-B97B-1747-8F4D-DCA7F3BDDE14}" srcOrd="0" destOrd="0" presId="urn:microsoft.com/office/officeart/2005/8/layout/chevron2"/>
    <dgm:cxn modelId="{9711CA3B-AF24-B544-801F-66C70D1F6F22}" type="presOf" srcId="{A81EE593-2746-F745-934E-7D5B1AF3F74D}" destId="{D63EE1FF-BACF-8B4B-B5EB-D419917CF6BF}" srcOrd="0" destOrd="0" presId="urn:microsoft.com/office/officeart/2005/8/layout/chevron2"/>
    <dgm:cxn modelId="{0D284751-5C78-9A4A-AC4E-FA50F6AD12DF}" srcId="{86BC5ABB-25A3-784C-9E96-248F81EDC0E4}" destId="{7856F19E-F5CF-C243-AD95-E68D36ABBCE1}" srcOrd="1" destOrd="0" parTransId="{FD0C2CB9-B336-E941-9B4B-D69516482D87}" sibTransId="{0FD8A812-FFB1-0B4A-B7C5-F1432345AFF6}"/>
    <dgm:cxn modelId="{074A0A5D-2F18-5E4D-BA91-A45F58103202}" srcId="{7856F19E-F5CF-C243-AD95-E68D36ABBCE1}" destId="{854F9D3D-2904-6C4A-B081-9D0F2A6846E1}" srcOrd="1" destOrd="0" parTransId="{1B61FCBB-4178-0D4C-B6F4-DC5B62B0E79F}" sibTransId="{E900C734-895E-AC45-B927-D460571793BD}"/>
    <dgm:cxn modelId="{16DB5069-EA00-4A4E-B404-6C6D2BBEAD18}" type="presOf" srcId="{DDBFC7D0-7ABE-2341-AB07-B21C63949663}" destId="{BD799159-5696-8F4D-B637-989E2D38B004}" srcOrd="0" destOrd="0" presId="urn:microsoft.com/office/officeart/2005/8/layout/chevron2"/>
    <dgm:cxn modelId="{83513F6D-D726-4E43-B2EF-003F3691CE5A}" srcId="{86BC5ABB-25A3-784C-9E96-248F81EDC0E4}" destId="{06EADCE0-E089-3F48-8C99-45E895840759}" srcOrd="0" destOrd="0" parTransId="{721D0FC3-4DDF-CA4C-82C3-04996C9774AB}" sibTransId="{F2F57233-A29A-994D-8706-9D9222A3FFD4}"/>
    <dgm:cxn modelId="{BF6AF776-F6A0-D947-8C22-728FE8782724}" type="presOf" srcId="{854F9D3D-2904-6C4A-B081-9D0F2A6846E1}" destId="{BD799159-5696-8F4D-B637-989E2D38B004}" srcOrd="0" destOrd="1" presId="urn:microsoft.com/office/officeart/2005/8/layout/chevron2"/>
    <dgm:cxn modelId="{99652C7A-E4E7-4F4D-8CA5-602C7F23CCC3}" type="presOf" srcId="{EA4CDE47-95EC-304A-AB19-D0F66495AE49}" destId="{4C669CE0-9B76-D740-ADFE-356D1A67362F}" srcOrd="0" destOrd="0" presId="urn:microsoft.com/office/officeart/2005/8/layout/chevron2"/>
    <dgm:cxn modelId="{DAC7A089-AC84-8242-AECB-C7475999ACBD}" type="presOf" srcId="{86BC5ABB-25A3-784C-9E96-248F81EDC0E4}" destId="{52F631C6-3259-A944-9C93-15FCDF51351D}" srcOrd="0" destOrd="0" presId="urn:microsoft.com/office/officeart/2005/8/layout/chevron2"/>
    <dgm:cxn modelId="{AAC9B894-B8DC-BB4E-AE82-5064257F807F}" srcId="{06EADCE0-E089-3F48-8C99-45E895840759}" destId="{5BB72B0E-4915-F44B-BC64-56F4B3D5DC18}" srcOrd="1" destOrd="0" parTransId="{875A1380-B94E-C64E-85E9-995A422DB8E3}" sibTransId="{B060EAD7-7909-264C-BEF2-38CD3D059C42}"/>
    <dgm:cxn modelId="{9D58ED95-EF56-F24E-AEFB-E92828952782}" type="presOf" srcId="{DE7C659B-253E-7843-A804-39851C580597}" destId="{E0197506-713E-6940-AAB0-2C63FEB845E4}" srcOrd="0" destOrd="2" presId="urn:microsoft.com/office/officeart/2005/8/layout/chevron2"/>
    <dgm:cxn modelId="{983C769A-A67B-3542-BE61-AD8123D50FE6}" srcId="{7856F19E-F5CF-C243-AD95-E68D36ABBCE1}" destId="{DDBFC7D0-7ABE-2341-AB07-B21C63949663}" srcOrd="0" destOrd="0" parTransId="{B60482CC-9981-EF4E-B497-B7EAF86E5C76}" sibTransId="{A06729CB-C00D-E34C-B56C-760879948486}"/>
    <dgm:cxn modelId="{217F7DA4-F347-EF42-AD3F-B9A7208086B6}" srcId="{06EADCE0-E089-3F48-8C99-45E895840759}" destId="{90E0B9E7-B813-7940-9001-9E7ED1FC4672}" srcOrd="0" destOrd="0" parTransId="{6712B7D3-FD7A-EA42-BEB1-C03FEB298E79}" sibTransId="{DA8D781C-167F-C140-8401-C6D624F5A86D}"/>
    <dgm:cxn modelId="{4EE59CA5-1C52-1640-8446-02EA0A3EDB7B}" type="presOf" srcId="{0392307B-88F7-F348-B86F-7E36CA205BA3}" destId="{D9002217-70C3-CD48-B33D-42A67E69D137}" srcOrd="0" destOrd="0" presId="urn:microsoft.com/office/officeart/2005/8/layout/chevron2"/>
    <dgm:cxn modelId="{839BF3AA-118B-3D48-BBC3-E9B7A328F443}" type="presOf" srcId="{90E0B9E7-B813-7940-9001-9E7ED1FC4672}" destId="{E0197506-713E-6940-AAB0-2C63FEB845E4}" srcOrd="0" destOrd="0" presId="urn:microsoft.com/office/officeart/2005/8/layout/chevron2"/>
    <dgm:cxn modelId="{788DCFBE-FB1A-104A-A8EF-A489A9D88413}" srcId="{0392307B-88F7-F348-B86F-7E36CA205BA3}" destId="{A81EE593-2746-F745-934E-7D5B1AF3F74D}" srcOrd="0" destOrd="0" parTransId="{223A6384-BB87-BD49-95DC-7291F56A3A80}" sibTransId="{DD29E2B1-CB9E-2942-B7D1-BB5077659E2C}"/>
    <dgm:cxn modelId="{8B9181CA-66CD-3347-93CB-96B3A88D888F}" type="presOf" srcId="{06EADCE0-E089-3F48-8C99-45E895840759}" destId="{9AAC1AB3-E585-B24F-AEBD-DDEC2D8D5A67}" srcOrd="0" destOrd="0" presId="urn:microsoft.com/office/officeart/2005/8/layout/chevron2"/>
    <dgm:cxn modelId="{1FBE3FDA-9A48-2A43-A9A0-ADAB6C25662E}" srcId="{86BC5ABB-25A3-784C-9E96-248F81EDC0E4}" destId="{0392307B-88F7-F348-B86F-7E36CA205BA3}" srcOrd="3" destOrd="0" parTransId="{9FC14A87-254D-6A4A-B888-F1949AB333C5}" sibTransId="{73C30DFA-EE80-7E40-B19D-2516955E310A}"/>
    <dgm:cxn modelId="{BE6410E5-26D1-D24F-9107-7CC61FA24583}" srcId="{06EADCE0-E089-3F48-8C99-45E895840759}" destId="{DE7C659B-253E-7843-A804-39851C580597}" srcOrd="2" destOrd="0" parTransId="{43D08771-732D-8C4E-8379-B30431E8355D}" sibTransId="{BAFEB0F2-39F7-974B-8AA7-1C9E1BD7D0CC}"/>
    <dgm:cxn modelId="{A89452FB-8AF1-FF43-8413-BC6697A6D77E}" srcId="{86BC5ABB-25A3-784C-9E96-248F81EDC0E4}" destId="{AADA227E-5440-A04F-A92F-5997FB33434C}" srcOrd="2" destOrd="0" parTransId="{73800FB5-6D4A-1B4C-AFEB-284C59DEC4D9}" sibTransId="{38D8297A-07A7-2248-9535-1AD3A1FAE1A1}"/>
    <dgm:cxn modelId="{C13FE652-4584-8D4B-9CDA-4AB14B98D6E3}" type="presParOf" srcId="{52F631C6-3259-A944-9C93-15FCDF51351D}" destId="{EBD5FD21-D2B9-1F45-B5D2-1788BE689253}" srcOrd="0" destOrd="0" presId="urn:microsoft.com/office/officeart/2005/8/layout/chevron2"/>
    <dgm:cxn modelId="{945650C4-BD33-F840-A305-77C65EFCBBE3}" type="presParOf" srcId="{EBD5FD21-D2B9-1F45-B5D2-1788BE689253}" destId="{9AAC1AB3-E585-B24F-AEBD-DDEC2D8D5A67}" srcOrd="0" destOrd="0" presId="urn:microsoft.com/office/officeart/2005/8/layout/chevron2"/>
    <dgm:cxn modelId="{0EB9D830-3D08-F24C-A899-DE3340F356BB}" type="presParOf" srcId="{EBD5FD21-D2B9-1F45-B5D2-1788BE689253}" destId="{E0197506-713E-6940-AAB0-2C63FEB845E4}" srcOrd="1" destOrd="0" presId="urn:microsoft.com/office/officeart/2005/8/layout/chevron2"/>
    <dgm:cxn modelId="{6F099932-3F3B-5540-B015-219BCE9FC703}" type="presParOf" srcId="{52F631C6-3259-A944-9C93-15FCDF51351D}" destId="{EC985AC4-07C1-FC4B-A6E5-068963F38980}" srcOrd="1" destOrd="0" presId="urn:microsoft.com/office/officeart/2005/8/layout/chevron2"/>
    <dgm:cxn modelId="{ED7F1A66-5907-4544-A1BA-890EC376474F}" type="presParOf" srcId="{52F631C6-3259-A944-9C93-15FCDF51351D}" destId="{548F9B3B-9AE9-0845-84ED-B19FEB508D46}" srcOrd="2" destOrd="0" presId="urn:microsoft.com/office/officeart/2005/8/layout/chevron2"/>
    <dgm:cxn modelId="{82D6ABAD-46B0-4540-B205-937F93023422}" type="presParOf" srcId="{548F9B3B-9AE9-0845-84ED-B19FEB508D46}" destId="{7E146E1F-E931-AF43-A47B-13BEACD912E1}" srcOrd="0" destOrd="0" presId="urn:microsoft.com/office/officeart/2005/8/layout/chevron2"/>
    <dgm:cxn modelId="{19F41AB1-163A-1445-AC86-57FED9DA84E6}" type="presParOf" srcId="{548F9B3B-9AE9-0845-84ED-B19FEB508D46}" destId="{BD799159-5696-8F4D-B637-989E2D38B004}" srcOrd="1" destOrd="0" presId="urn:microsoft.com/office/officeart/2005/8/layout/chevron2"/>
    <dgm:cxn modelId="{E308ADBB-FA0F-4545-A667-FFC469F6E016}" type="presParOf" srcId="{52F631C6-3259-A944-9C93-15FCDF51351D}" destId="{27BA850E-8190-094A-89C5-A976DD342172}" srcOrd="3" destOrd="0" presId="urn:microsoft.com/office/officeart/2005/8/layout/chevron2"/>
    <dgm:cxn modelId="{145FDE11-AF79-C144-B0ED-BDD77F37F8B2}" type="presParOf" srcId="{52F631C6-3259-A944-9C93-15FCDF51351D}" destId="{EEEDC157-B5B5-9540-B4E9-1B90A23795B9}" srcOrd="4" destOrd="0" presId="urn:microsoft.com/office/officeart/2005/8/layout/chevron2"/>
    <dgm:cxn modelId="{DDD196E7-48AE-D649-A0FA-E5D881344494}" type="presParOf" srcId="{EEEDC157-B5B5-9540-B4E9-1B90A23795B9}" destId="{D1860282-B97B-1747-8F4D-DCA7F3BDDE14}" srcOrd="0" destOrd="0" presId="urn:microsoft.com/office/officeart/2005/8/layout/chevron2"/>
    <dgm:cxn modelId="{1E1AC537-EFE3-9F45-914D-EF7BAAA34191}" type="presParOf" srcId="{EEEDC157-B5B5-9540-B4E9-1B90A23795B9}" destId="{4C669CE0-9B76-D740-ADFE-356D1A67362F}" srcOrd="1" destOrd="0" presId="urn:microsoft.com/office/officeart/2005/8/layout/chevron2"/>
    <dgm:cxn modelId="{8121D7DC-70CC-A247-A7C0-F2A2010F2E18}" type="presParOf" srcId="{52F631C6-3259-A944-9C93-15FCDF51351D}" destId="{F9014989-0A51-B344-BBB7-DE751AC949D5}" srcOrd="5" destOrd="0" presId="urn:microsoft.com/office/officeart/2005/8/layout/chevron2"/>
    <dgm:cxn modelId="{74B43F59-E237-DD42-9D80-F0BE303871FF}" type="presParOf" srcId="{52F631C6-3259-A944-9C93-15FCDF51351D}" destId="{A1D936B9-CBC9-4F49-8A9F-BECA2686D0A6}" srcOrd="6" destOrd="0" presId="urn:microsoft.com/office/officeart/2005/8/layout/chevron2"/>
    <dgm:cxn modelId="{CF7B0A80-8ED8-894D-8FAD-9436E5F7EA1F}" type="presParOf" srcId="{A1D936B9-CBC9-4F49-8A9F-BECA2686D0A6}" destId="{D9002217-70C3-CD48-B33D-42A67E69D137}" srcOrd="0" destOrd="0" presId="urn:microsoft.com/office/officeart/2005/8/layout/chevron2"/>
    <dgm:cxn modelId="{EABF8A22-5CA1-7746-B840-63F4F6C2AD98}" type="presParOf" srcId="{A1D936B9-CBC9-4F49-8A9F-BECA2686D0A6}" destId="{D63EE1FF-BACF-8B4B-B5EB-D419917CF6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BC5ABB-25A3-784C-9E96-248F81EDC0E4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EADCE0-E089-3F48-8C99-45E895840759}">
      <dgm:prSet phldrT="[Text]" custT="1"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r>
            <a:rPr lang="hu-HU" sz="1200" b="1" dirty="0">
              <a:solidFill>
                <a:schemeClr val="tx1"/>
              </a:solidFill>
            </a:rPr>
            <a:t>(Ön)Azonosítás</a:t>
          </a:r>
          <a:endParaRPr lang="en-GB" sz="1200" dirty="0">
            <a:solidFill>
              <a:schemeClr val="tx1"/>
            </a:solidFill>
          </a:endParaRPr>
        </a:p>
      </dgm:t>
    </dgm:pt>
    <dgm:pt modelId="{721D0FC3-4DDF-CA4C-82C3-04996C9774AB}" type="parTrans" cxnId="{83513F6D-D726-4E43-B2EF-003F3691CE5A}">
      <dgm:prSet/>
      <dgm:spPr/>
      <dgm:t>
        <a:bodyPr/>
        <a:lstStyle/>
        <a:p>
          <a:endParaRPr lang="en-GB" sz="1200"/>
        </a:p>
      </dgm:t>
    </dgm:pt>
    <dgm:pt modelId="{F2F57233-A29A-994D-8706-9D9222A3FFD4}" type="sibTrans" cxnId="{83513F6D-D726-4E43-B2EF-003F3691CE5A}">
      <dgm:prSet/>
      <dgm:spPr/>
      <dgm:t>
        <a:bodyPr/>
        <a:lstStyle/>
        <a:p>
          <a:endParaRPr lang="en-GB" sz="1200"/>
        </a:p>
      </dgm:t>
    </dgm:pt>
    <dgm:pt modelId="{90E0B9E7-B813-7940-9001-9E7ED1FC4672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hu-HU" sz="1200" dirty="0">
              <a:solidFill>
                <a:schemeClr val="tx1">
                  <a:lumMod val="75000"/>
                  <a:lumOff val="25000"/>
                </a:schemeClr>
              </a:solidFill>
            </a:rPr>
            <a:t>Érintett-e a szervezet?</a:t>
          </a:r>
          <a:endParaRPr lang="en-GB" sz="12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6712B7D3-FD7A-EA42-BEB1-C03FEB298E79}" type="parTrans" cxnId="{217F7DA4-F347-EF42-AD3F-B9A7208086B6}">
      <dgm:prSet/>
      <dgm:spPr/>
      <dgm:t>
        <a:bodyPr/>
        <a:lstStyle/>
        <a:p>
          <a:endParaRPr lang="en-GB" sz="1200"/>
        </a:p>
      </dgm:t>
    </dgm:pt>
    <dgm:pt modelId="{DA8D781C-167F-C140-8401-C6D624F5A86D}" type="sibTrans" cxnId="{217F7DA4-F347-EF42-AD3F-B9A7208086B6}">
      <dgm:prSet/>
      <dgm:spPr/>
      <dgm:t>
        <a:bodyPr/>
        <a:lstStyle/>
        <a:p>
          <a:endParaRPr lang="en-GB" sz="1200"/>
        </a:p>
      </dgm:t>
    </dgm:pt>
    <dgm:pt modelId="{7856F19E-F5CF-C243-AD95-E68D36ABBCE1}">
      <dgm:prSet phldrT="[Text]" custT="1"/>
      <dgm:spPr>
        <a:solidFill>
          <a:srgbClr val="1A2842">
            <a:lumMod val="75000"/>
            <a:lumOff val="25000"/>
          </a:srgbClr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5240" tIns="7620" rIns="0" bIns="76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Felelős</a:t>
          </a:r>
          <a:endParaRPr lang="en-GB" sz="1200" b="1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gm:t>
    </dgm:pt>
    <dgm:pt modelId="{FD0C2CB9-B336-E941-9B4B-D69516482D87}" type="parTrans" cxnId="{0D284751-5C78-9A4A-AC4E-FA50F6AD12DF}">
      <dgm:prSet/>
      <dgm:spPr/>
      <dgm:t>
        <a:bodyPr/>
        <a:lstStyle/>
        <a:p>
          <a:endParaRPr lang="en-GB" sz="1200"/>
        </a:p>
      </dgm:t>
    </dgm:pt>
    <dgm:pt modelId="{0FD8A812-FFB1-0B4A-B7C5-F1432345AFF6}" type="sibTrans" cxnId="{0D284751-5C78-9A4A-AC4E-FA50F6AD12DF}">
      <dgm:prSet/>
      <dgm:spPr/>
      <dgm:t>
        <a:bodyPr/>
        <a:lstStyle/>
        <a:p>
          <a:endParaRPr lang="en-GB" sz="1200"/>
        </a:p>
      </dgm:t>
    </dgm:pt>
    <dgm:pt modelId="{DDBFC7D0-7ABE-2341-AB07-B21C63949663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hu-HU" sz="1200" dirty="0">
              <a:solidFill>
                <a:schemeClr val="tx1">
                  <a:lumMod val="75000"/>
                  <a:lumOff val="25000"/>
                </a:schemeClr>
              </a:solidFill>
            </a:rPr>
            <a:t>Elektronikus információs rendszerek biztonságáért felelős személy kijelölése</a:t>
          </a:r>
          <a:endParaRPr lang="en-GB" sz="12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B60482CC-9981-EF4E-B497-B7EAF86E5C76}" type="parTrans" cxnId="{983C769A-A67B-3542-BE61-AD8123D50FE6}">
      <dgm:prSet/>
      <dgm:spPr/>
      <dgm:t>
        <a:bodyPr/>
        <a:lstStyle/>
        <a:p>
          <a:endParaRPr lang="en-GB" sz="1200"/>
        </a:p>
      </dgm:t>
    </dgm:pt>
    <dgm:pt modelId="{A06729CB-C00D-E34C-B56C-760879948486}" type="sibTrans" cxnId="{983C769A-A67B-3542-BE61-AD8123D50FE6}">
      <dgm:prSet/>
      <dgm:spPr/>
      <dgm:t>
        <a:bodyPr/>
        <a:lstStyle/>
        <a:p>
          <a:endParaRPr lang="en-GB" sz="1200"/>
        </a:p>
      </dgm:t>
    </dgm:pt>
    <dgm:pt modelId="{AADA227E-5440-A04F-A92F-5997FB33434C}">
      <dgm:prSet phldrT="[Text]" custT="1"/>
      <dgm:spPr>
        <a:solidFill>
          <a:srgbClr val="1A2842">
            <a:lumMod val="75000"/>
            <a:lumOff val="25000"/>
          </a:srgbClr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5240" tIns="7620" rIns="0" bIns="76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Technikai</a:t>
          </a:r>
          <a:r>
            <a:rPr lang="en-GB" sz="12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adatok</a:t>
          </a:r>
          <a:endParaRPr lang="en-GB" sz="1200" b="1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gm:t>
    </dgm:pt>
    <dgm:pt modelId="{73800FB5-6D4A-1B4C-AFEB-284C59DEC4D9}" type="parTrans" cxnId="{A89452FB-8AF1-FF43-8413-BC6697A6D77E}">
      <dgm:prSet/>
      <dgm:spPr/>
      <dgm:t>
        <a:bodyPr/>
        <a:lstStyle/>
        <a:p>
          <a:endParaRPr lang="en-GB" sz="1200"/>
        </a:p>
      </dgm:t>
    </dgm:pt>
    <dgm:pt modelId="{38D8297A-07A7-2248-9535-1AD3A1FAE1A1}" type="sibTrans" cxnId="{A89452FB-8AF1-FF43-8413-BC6697A6D77E}">
      <dgm:prSet/>
      <dgm:spPr/>
      <dgm:t>
        <a:bodyPr/>
        <a:lstStyle/>
        <a:p>
          <a:endParaRPr lang="en-GB" sz="1200"/>
        </a:p>
      </dgm:t>
    </dgm:pt>
    <dgm:pt modelId="{EA4CDE47-95EC-304A-AB19-D0F66495AE49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hu-HU" sz="1200" dirty="0">
              <a:solidFill>
                <a:schemeClr val="tx1">
                  <a:lumMod val="75000"/>
                  <a:lumOff val="25000"/>
                </a:schemeClr>
              </a:solidFill>
            </a:rPr>
            <a:t>Műszaki adatok összegyűjtése</a:t>
          </a:r>
          <a:endParaRPr lang="en-GB" sz="12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1682E5BC-6DE9-5846-833D-9BAC2220C22B}" type="parTrans" cxnId="{B45B7B16-6E43-4547-883E-617C6A2E50FA}">
      <dgm:prSet/>
      <dgm:spPr/>
      <dgm:t>
        <a:bodyPr/>
        <a:lstStyle/>
        <a:p>
          <a:endParaRPr lang="en-GB" sz="1200"/>
        </a:p>
      </dgm:t>
    </dgm:pt>
    <dgm:pt modelId="{03962934-C2F2-A046-AF28-6CC9A348271E}" type="sibTrans" cxnId="{B45B7B16-6E43-4547-883E-617C6A2E50FA}">
      <dgm:prSet/>
      <dgm:spPr/>
      <dgm:t>
        <a:bodyPr/>
        <a:lstStyle/>
        <a:p>
          <a:endParaRPr lang="en-GB" sz="1200"/>
        </a:p>
      </dgm:t>
    </dgm:pt>
    <dgm:pt modelId="{0392307B-88F7-F348-B86F-7E36CA205BA3}">
      <dgm:prSet phldrT="[Text]" custT="1"/>
      <dgm:spPr>
        <a:solidFill>
          <a:srgbClr val="1A2842">
            <a:lumMod val="75000"/>
            <a:lumOff val="25000"/>
          </a:srgbClr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5240" tIns="7620" rIns="0" bIns="76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Partner </a:t>
          </a:r>
          <a:r>
            <a:rPr lang="en-GB" sz="1200" b="1" kern="1200" dirty="0" err="1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adatok</a:t>
          </a:r>
          <a:endParaRPr lang="en-GB" sz="1200" b="1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gm:t>
    </dgm:pt>
    <dgm:pt modelId="{9FC14A87-254D-6A4A-B888-F1949AB333C5}" type="parTrans" cxnId="{1FBE3FDA-9A48-2A43-A9A0-ADAB6C25662E}">
      <dgm:prSet/>
      <dgm:spPr/>
      <dgm:t>
        <a:bodyPr/>
        <a:lstStyle/>
        <a:p>
          <a:endParaRPr lang="en-GB" sz="1200"/>
        </a:p>
      </dgm:t>
    </dgm:pt>
    <dgm:pt modelId="{73C30DFA-EE80-7E40-B19D-2516955E310A}" type="sibTrans" cxnId="{1FBE3FDA-9A48-2A43-A9A0-ADAB6C25662E}">
      <dgm:prSet/>
      <dgm:spPr/>
      <dgm:t>
        <a:bodyPr/>
        <a:lstStyle/>
        <a:p>
          <a:endParaRPr lang="en-GB" sz="1200"/>
        </a:p>
      </dgm:t>
    </dgm:pt>
    <dgm:pt modelId="{A81EE593-2746-F745-934E-7D5B1AF3F74D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hu-HU" sz="1200" dirty="0">
              <a:solidFill>
                <a:schemeClr val="tx1">
                  <a:lumMod val="75000"/>
                  <a:lumOff val="25000"/>
                </a:schemeClr>
              </a:solidFill>
            </a:rPr>
            <a:t>Műszaki adatok összegyűjtése</a:t>
          </a:r>
          <a:endParaRPr lang="en-GB" sz="1200" dirty="0"/>
        </a:p>
      </dgm:t>
    </dgm:pt>
    <dgm:pt modelId="{223A6384-BB87-BD49-95DC-7291F56A3A80}" type="parTrans" cxnId="{788DCFBE-FB1A-104A-A8EF-A489A9D88413}">
      <dgm:prSet/>
      <dgm:spPr/>
      <dgm:t>
        <a:bodyPr/>
        <a:lstStyle/>
        <a:p>
          <a:endParaRPr lang="en-GB" sz="1200"/>
        </a:p>
      </dgm:t>
    </dgm:pt>
    <dgm:pt modelId="{DD29E2B1-CB9E-2942-B7D1-BB5077659E2C}" type="sibTrans" cxnId="{788DCFBE-FB1A-104A-A8EF-A489A9D88413}">
      <dgm:prSet/>
      <dgm:spPr/>
      <dgm:t>
        <a:bodyPr/>
        <a:lstStyle/>
        <a:p>
          <a:endParaRPr lang="en-GB" sz="1200"/>
        </a:p>
      </dgm:t>
    </dgm:pt>
    <dgm:pt modelId="{0504ADD1-FDD4-F142-B00C-70998BDE05CD}">
      <dgm:prSet phldrT="[Text]" custT="1"/>
      <dgm:spPr>
        <a:solidFill>
          <a:srgbClr val="1A2842">
            <a:lumMod val="75000"/>
            <a:lumOff val="25000"/>
          </a:srgbClr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5240" tIns="7620" rIns="0" bIns="76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1" kern="1200" dirty="0" err="1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Kérelem</a:t>
          </a:r>
          <a:endParaRPr lang="en-GB" sz="1200" b="1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gm:t>
    </dgm:pt>
    <dgm:pt modelId="{F9D7E552-47C4-7B4E-A72E-63F846A02296}" type="parTrans" cxnId="{8100AF54-51EF-6A41-875A-21D97C9E6DC0}">
      <dgm:prSet/>
      <dgm:spPr/>
      <dgm:t>
        <a:bodyPr/>
        <a:lstStyle/>
        <a:p>
          <a:endParaRPr lang="en-GB" sz="1200"/>
        </a:p>
      </dgm:t>
    </dgm:pt>
    <dgm:pt modelId="{2F540B03-7B54-F34F-822B-12E8760D6C2F}" type="sibTrans" cxnId="{8100AF54-51EF-6A41-875A-21D97C9E6DC0}">
      <dgm:prSet/>
      <dgm:spPr/>
      <dgm:t>
        <a:bodyPr/>
        <a:lstStyle/>
        <a:p>
          <a:endParaRPr lang="en-GB" sz="1200"/>
        </a:p>
      </dgm:t>
    </dgm:pt>
    <dgm:pt modelId="{653E1BA2-05D3-8B43-BFBF-7FBCD98A3FD9}">
      <dgm:prSet phldrT="[Text]" custT="1"/>
      <dgm:spPr>
        <a:solidFill>
          <a:srgbClr val="0070C0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0070C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0160" tIns="5080" rIns="0" bIns="5080" numCol="1" spcCol="1270" anchor="ctr" anchorCtr="0"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200" kern="1200" dirty="0">
              <a:solidFill>
                <a:prstClr val="white">
                  <a:lumMod val="75000"/>
                  <a:lumOff val="25000"/>
                </a:prstClr>
              </a:solidFill>
              <a:latin typeface="Century Gothic" panose="020B0502020202020204"/>
              <a:ea typeface="+mn-ea"/>
              <a:cs typeface="+mn-cs"/>
            </a:rPr>
            <a:t>Nyilvántartásba vételi kérelem benyújtása</a:t>
          </a:r>
          <a:endParaRPr lang="en-GB" sz="1200" kern="1200" dirty="0">
            <a:solidFill>
              <a:prstClr val="white">
                <a:lumMod val="75000"/>
                <a:lumOff val="2500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D8C30D0A-10EA-3A46-9B16-B9D060E338EB}" type="parTrans" cxnId="{6C88DE58-2FDC-944C-A045-D4C43BAC5517}">
      <dgm:prSet/>
      <dgm:spPr/>
      <dgm:t>
        <a:bodyPr/>
        <a:lstStyle/>
        <a:p>
          <a:endParaRPr lang="en-GB" sz="1200"/>
        </a:p>
      </dgm:t>
    </dgm:pt>
    <dgm:pt modelId="{42643250-70A5-8E4F-A287-FA95439FD639}" type="sibTrans" cxnId="{6C88DE58-2FDC-944C-A045-D4C43BAC5517}">
      <dgm:prSet/>
      <dgm:spPr/>
      <dgm:t>
        <a:bodyPr/>
        <a:lstStyle/>
        <a:p>
          <a:endParaRPr lang="en-GB" sz="1200"/>
        </a:p>
      </dgm:t>
    </dgm:pt>
    <dgm:pt modelId="{1BE6D849-4112-534F-834A-786FB50A6ED3}" type="pres">
      <dgm:prSet presAssocID="{86BC5ABB-25A3-784C-9E96-248F81EDC0E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1FAF028-6701-F642-80AD-8A02E99AAA3B}" type="pres">
      <dgm:prSet presAssocID="{06EADCE0-E089-3F48-8C99-45E895840759}" presName="horFlow" presStyleCnt="0"/>
      <dgm:spPr/>
    </dgm:pt>
    <dgm:pt modelId="{275B3D38-E8C0-E44B-81D0-BB9559AC5AE7}" type="pres">
      <dgm:prSet presAssocID="{06EADCE0-E089-3F48-8C99-45E895840759}" presName="bigChev" presStyleLbl="node1" presStyleIdx="0" presStyleCnt="5"/>
      <dgm:spPr/>
    </dgm:pt>
    <dgm:pt modelId="{64FA6561-64DF-4E4D-A567-616FD1B26521}" type="pres">
      <dgm:prSet presAssocID="{6712B7D3-FD7A-EA42-BEB1-C03FEB298E79}" presName="parTrans" presStyleCnt="0"/>
      <dgm:spPr/>
    </dgm:pt>
    <dgm:pt modelId="{397AF3D0-A903-5146-91A8-7A8EAE1A7CF0}" type="pres">
      <dgm:prSet presAssocID="{90E0B9E7-B813-7940-9001-9E7ED1FC4672}" presName="node" presStyleLbl="alignAccFollowNode1" presStyleIdx="0" presStyleCnt="5" custScaleX="224173">
        <dgm:presLayoutVars>
          <dgm:bulletEnabled val="1"/>
        </dgm:presLayoutVars>
      </dgm:prSet>
      <dgm:spPr/>
    </dgm:pt>
    <dgm:pt modelId="{858D0879-DC88-CA46-8E42-0F62A2088F47}" type="pres">
      <dgm:prSet presAssocID="{06EADCE0-E089-3F48-8C99-45E895840759}" presName="vSp" presStyleCnt="0"/>
      <dgm:spPr/>
    </dgm:pt>
    <dgm:pt modelId="{6C28B646-8174-5849-9F1C-61CFC95B1090}" type="pres">
      <dgm:prSet presAssocID="{7856F19E-F5CF-C243-AD95-E68D36ABBCE1}" presName="horFlow" presStyleCnt="0"/>
      <dgm:spPr/>
    </dgm:pt>
    <dgm:pt modelId="{C89333AA-4C84-7F40-AFEB-90B3AD9F171C}" type="pres">
      <dgm:prSet presAssocID="{7856F19E-F5CF-C243-AD95-E68D36ABBCE1}" presName="bigChev" presStyleLbl="node1" presStyleIdx="1" presStyleCnt="5"/>
      <dgm:spPr>
        <a:xfrm>
          <a:off x="2231743" y="1000403"/>
          <a:ext cx="2190453" cy="876181"/>
        </a:xfrm>
        <a:prstGeom prst="chevron">
          <a:avLst/>
        </a:prstGeom>
      </dgm:spPr>
    </dgm:pt>
    <dgm:pt modelId="{7AC76071-9F2E-4F42-BA7E-19DA2DC439CF}" type="pres">
      <dgm:prSet presAssocID="{B60482CC-9981-EF4E-B497-B7EAF86E5C76}" presName="parTrans" presStyleCnt="0"/>
      <dgm:spPr/>
    </dgm:pt>
    <dgm:pt modelId="{4D9A1367-9FF5-314F-9204-D4711C85879E}" type="pres">
      <dgm:prSet presAssocID="{DDBFC7D0-7ABE-2341-AB07-B21C63949663}" presName="node" presStyleLbl="alignAccFollowNode1" presStyleIdx="1" presStyleCnt="5" custScaleX="224173">
        <dgm:presLayoutVars>
          <dgm:bulletEnabled val="1"/>
        </dgm:presLayoutVars>
      </dgm:prSet>
      <dgm:spPr/>
    </dgm:pt>
    <dgm:pt modelId="{E688E266-322A-284C-82F6-9B7D349C0C31}" type="pres">
      <dgm:prSet presAssocID="{7856F19E-F5CF-C243-AD95-E68D36ABBCE1}" presName="vSp" presStyleCnt="0"/>
      <dgm:spPr/>
    </dgm:pt>
    <dgm:pt modelId="{06E01927-F55D-994D-B08A-82C3127DB3F8}" type="pres">
      <dgm:prSet presAssocID="{AADA227E-5440-A04F-A92F-5997FB33434C}" presName="horFlow" presStyleCnt="0"/>
      <dgm:spPr/>
    </dgm:pt>
    <dgm:pt modelId="{4A4759DF-63A8-D04A-9E7C-93387F3B51A6}" type="pres">
      <dgm:prSet presAssocID="{AADA227E-5440-A04F-A92F-5997FB33434C}" presName="bigChev" presStyleLbl="node1" presStyleIdx="2" presStyleCnt="5"/>
      <dgm:spPr>
        <a:xfrm>
          <a:off x="2231743" y="1999250"/>
          <a:ext cx="2190453" cy="876181"/>
        </a:xfrm>
        <a:prstGeom prst="chevron">
          <a:avLst/>
        </a:prstGeom>
      </dgm:spPr>
    </dgm:pt>
    <dgm:pt modelId="{EBB3A95A-D003-1C4D-9A9F-7F5BF07D49AD}" type="pres">
      <dgm:prSet presAssocID="{1682E5BC-6DE9-5846-833D-9BAC2220C22B}" presName="parTrans" presStyleCnt="0"/>
      <dgm:spPr/>
    </dgm:pt>
    <dgm:pt modelId="{415B039D-E038-2241-8BA3-01410D7E1D1F}" type="pres">
      <dgm:prSet presAssocID="{EA4CDE47-95EC-304A-AB19-D0F66495AE49}" presName="node" presStyleLbl="alignAccFollowNode1" presStyleIdx="2" presStyleCnt="5" custScaleX="224173">
        <dgm:presLayoutVars>
          <dgm:bulletEnabled val="1"/>
        </dgm:presLayoutVars>
      </dgm:prSet>
      <dgm:spPr/>
    </dgm:pt>
    <dgm:pt modelId="{E30D9661-9FC1-194A-85C2-BEF1581D47A4}" type="pres">
      <dgm:prSet presAssocID="{AADA227E-5440-A04F-A92F-5997FB33434C}" presName="vSp" presStyleCnt="0"/>
      <dgm:spPr/>
    </dgm:pt>
    <dgm:pt modelId="{F8FE929D-46B1-4144-9135-4CEB4F99094C}" type="pres">
      <dgm:prSet presAssocID="{0392307B-88F7-F348-B86F-7E36CA205BA3}" presName="horFlow" presStyleCnt="0"/>
      <dgm:spPr/>
    </dgm:pt>
    <dgm:pt modelId="{8E31976D-CCA5-C942-81C7-051DEE0183BD}" type="pres">
      <dgm:prSet presAssocID="{0392307B-88F7-F348-B86F-7E36CA205BA3}" presName="bigChev" presStyleLbl="node1" presStyleIdx="3" presStyleCnt="5"/>
      <dgm:spPr>
        <a:xfrm>
          <a:off x="2231743" y="2998097"/>
          <a:ext cx="2190453" cy="876181"/>
        </a:xfrm>
        <a:prstGeom prst="chevron">
          <a:avLst/>
        </a:prstGeom>
      </dgm:spPr>
    </dgm:pt>
    <dgm:pt modelId="{F76551AF-3726-3446-B8B3-87160567C0F3}" type="pres">
      <dgm:prSet presAssocID="{223A6384-BB87-BD49-95DC-7291F56A3A80}" presName="parTrans" presStyleCnt="0"/>
      <dgm:spPr/>
    </dgm:pt>
    <dgm:pt modelId="{AEC79E92-BBF7-1942-A1E3-4B6E21AB7250}" type="pres">
      <dgm:prSet presAssocID="{A81EE593-2746-F745-934E-7D5B1AF3F74D}" presName="node" presStyleLbl="alignAccFollowNode1" presStyleIdx="3" presStyleCnt="5" custScaleX="224173">
        <dgm:presLayoutVars>
          <dgm:bulletEnabled val="1"/>
        </dgm:presLayoutVars>
      </dgm:prSet>
      <dgm:spPr/>
    </dgm:pt>
    <dgm:pt modelId="{0E670BCE-F732-4741-ACDF-F007904A2088}" type="pres">
      <dgm:prSet presAssocID="{0392307B-88F7-F348-B86F-7E36CA205BA3}" presName="vSp" presStyleCnt="0"/>
      <dgm:spPr/>
    </dgm:pt>
    <dgm:pt modelId="{E0CC3D49-897F-9C47-9747-DDD2F559F202}" type="pres">
      <dgm:prSet presAssocID="{0504ADD1-FDD4-F142-B00C-70998BDE05CD}" presName="horFlow" presStyleCnt="0"/>
      <dgm:spPr/>
    </dgm:pt>
    <dgm:pt modelId="{CD957133-68CA-7349-89A3-70C0297F0E10}" type="pres">
      <dgm:prSet presAssocID="{0504ADD1-FDD4-F142-B00C-70998BDE05CD}" presName="bigChev" presStyleLbl="node1" presStyleIdx="4" presStyleCnt="5"/>
      <dgm:spPr>
        <a:xfrm>
          <a:off x="2231743" y="3996944"/>
          <a:ext cx="2190453" cy="876181"/>
        </a:xfrm>
        <a:prstGeom prst="chevron">
          <a:avLst/>
        </a:prstGeom>
      </dgm:spPr>
    </dgm:pt>
    <dgm:pt modelId="{E085C2F3-367E-2047-A3AB-30075EFEF814}" type="pres">
      <dgm:prSet presAssocID="{D8C30D0A-10EA-3A46-9B16-B9D060E338EB}" presName="parTrans" presStyleCnt="0"/>
      <dgm:spPr/>
    </dgm:pt>
    <dgm:pt modelId="{9AC94C04-B8E4-8345-A3DD-D2D5C7BA122D}" type="pres">
      <dgm:prSet presAssocID="{653E1BA2-05D3-8B43-BFBF-7FBCD98A3FD9}" presName="node" presStyleLbl="alignAccFollowNode1" presStyleIdx="4" presStyleCnt="5" custScaleX="224173">
        <dgm:presLayoutVars>
          <dgm:bulletEnabled val="1"/>
        </dgm:presLayoutVars>
      </dgm:prSet>
      <dgm:spPr>
        <a:xfrm>
          <a:off x="5266218" y="4071420"/>
          <a:ext cx="1818076" cy="727230"/>
        </a:xfrm>
        <a:prstGeom prst="chevron">
          <a:avLst/>
        </a:prstGeom>
      </dgm:spPr>
    </dgm:pt>
  </dgm:ptLst>
  <dgm:cxnLst>
    <dgm:cxn modelId="{B45B7B16-6E43-4547-883E-617C6A2E50FA}" srcId="{AADA227E-5440-A04F-A92F-5997FB33434C}" destId="{EA4CDE47-95EC-304A-AB19-D0F66495AE49}" srcOrd="0" destOrd="0" parTransId="{1682E5BC-6DE9-5846-833D-9BAC2220C22B}" sibTransId="{03962934-C2F2-A046-AF28-6CC9A348271E}"/>
    <dgm:cxn modelId="{67B30A1D-B944-6545-AB67-DDEEF3224738}" type="presOf" srcId="{86BC5ABB-25A3-784C-9E96-248F81EDC0E4}" destId="{1BE6D849-4112-534F-834A-786FB50A6ED3}" srcOrd="0" destOrd="0" presId="urn:microsoft.com/office/officeart/2005/8/layout/lProcess3"/>
    <dgm:cxn modelId="{0D284751-5C78-9A4A-AC4E-FA50F6AD12DF}" srcId="{86BC5ABB-25A3-784C-9E96-248F81EDC0E4}" destId="{7856F19E-F5CF-C243-AD95-E68D36ABBCE1}" srcOrd="1" destOrd="0" parTransId="{FD0C2CB9-B336-E941-9B4B-D69516482D87}" sibTransId="{0FD8A812-FFB1-0B4A-B7C5-F1432345AFF6}"/>
    <dgm:cxn modelId="{8100AF54-51EF-6A41-875A-21D97C9E6DC0}" srcId="{86BC5ABB-25A3-784C-9E96-248F81EDC0E4}" destId="{0504ADD1-FDD4-F142-B00C-70998BDE05CD}" srcOrd="4" destOrd="0" parTransId="{F9D7E552-47C4-7B4E-A72E-63F846A02296}" sibTransId="{2F540B03-7B54-F34F-822B-12E8760D6C2F}"/>
    <dgm:cxn modelId="{2D532856-32B3-044D-B297-FA7F1EFE5DCE}" type="presOf" srcId="{7856F19E-F5CF-C243-AD95-E68D36ABBCE1}" destId="{C89333AA-4C84-7F40-AFEB-90B3AD9F171C}" srcOrd="0" destOrd="0" presId="urn:microsoft.com/office/officeart/2005/8/layout/lProcess3"/>
    <dgm:cxn modelId="{6C88DE58-2FDC-944C-A045-D4C43BAC5517}" srcId="{0504ADD1-FDD4-F142-B00C-70998BDE05CD}" destId="{653E1BA2-05D3-8B43-BFBF-7FBCD98A3FD9}" srcOrd="0" destOrd="0" parTransId="{D8C30D0A-10EA-3A46-9B16-B9D060E338EB}" sibTransId="{42643250-70A5-8E4F-A287-FA95439FD639}"/>
    <dgm:cxn modelId="{83513F6D-D726-4E43-B2EF-003F3691CE5A}" srcId="{86BC5ABB-25A3-784C-9E96-248F81EDC0E4}" destId="{06EADCE0-E089-3F48-8C99-45E895840759}" srcOrd="0" destOrd="0" parTransId="{721D0FC3-4DDF-CA4C-82C3-04996C9774AB}" sibTransId="{F2F57233-A29A-994D-8706-9D9222A3FFD4}"/>
    <dgm:cxn modelId="{7774BD6D-9A89-6343-8D98-4FDB00A40818}" type="presOf" srcId="{06EADCE0-E089-3F48-8C99-45E895840759}" destId="{275B3D38-E8C0-E44B-81D0-BB9559AC5AE7}" srcOrd="0" destOrd="0" presId="urn:microsoft.com/office/officeart/2005/8/layout/lProcess3"/>
    <dgm:cxn modelId="{7911378D-6694-DA40-AF9D-84081586DAB4}" type="presOf" srcId="{DDBFC7D0-7ABE-2341-AB07-B21C63949663}" destId="{4D9A1367-9FF5-314F-9204-D4711C85879E}" srcOrd="0" destOrd="0" presId="urn:microsoft.com/office/officeart/2005/8/layout/lProcess3"/>
    <dgm:cxn modelId="{983C769A-A67B-3542-BE61-AD8123D50FE6}" srcId="{7856F19E-F5CF-C243-AD95-E68D36ABBCE1}" destId="{DDBFC7D0-7ABE-2341-AB07-B21C63949663}" srcOrd="0" destOrd="0" parTransId="{B60482CC-9981-EF4E-B497-B7EAF86E5C76}" sibTransId="{A06729CB-C00D-E34C-B56C-760879948486}"/>
    <dgm:cxn modelId="{217F7DA4-F347-EF42-AD3F-B9A7208086B6}" srcId="{06EADCE0-E089-3F48-8C99-45E895840759}" destId="{90E0B9E7-B813-7940-9001-9E7ED1FC4672}" srcOrd="0" destOrd="0" parTransId="{6712B7D3-FD7A-EA42-BEB1-C03FEB298E79}" sibTransId="{DA8D781C-167F-C140-8401-C6D624F5A86D}"/>
    <dgm:cxn modelId="{293E41A9-80F2-334A-80E5-CA29C7DECF8D}" type="presOf" srcId="{AADA227E-5440-A04F-A92F-5997FB33434C}" destId="{4A4759DF-63A8-D04A-9E7C-93387F3B51A6}" srcOrd="0" destOrd="0" presId="urn:microsoft.com/office/officeart/2005/8/layout/lProcess3"/>
    <dgm:cxn modelId="{AD18F4B4-19E8-EC4B-AAAB-6A43091B27E9}" type="presOf" srcId="{EA4CDE47-95EC-304A-AB19-D0F66495AE49}" destId="{415B039D-E038-2241-8BA3-01410D7E1D1F}" srcOrd="0" destOrd="0" presId="urn:microsoft.com/office/officeart/2005/8/layout/lProcess3"/>
    <dgm:cxn modelId="{788DCFBE-FB1A-104A-A8EF-A489A9D88413}" srcId="{0392307B-88F7-F348-B86F-7E36CA205BA3}" destId="{A81EE593-2746-F745-934E-7D5B1AF3F74D}" srcOrd="0" destOrd="0" parTransId="{223A6384-BB87-BD49-95DC-7291F56A3A80}" sibTransId="{DD29E2B1-CB9E-2942-B7D1-BB5077659E2C}"/>
    <dgm:cxn modelId="{AF1217BF-6CDF-4545-9833-6E32436D4E82}" type="presOf" srcId="{90E0B9E7-B813-7940-9001-9E7ED1FC4672}" destId="{397AF3D0-A903-5146-91A8-7A8EAE1A7CF0}" srcOrd="0" destOrd="0" presId="urn:microsoft.com/office/officeart/2005/8/layout/lProcess3"/>
    <dgm:cxn modelId="{0BB4DBC2-6A01-2E4D-BFBB-185735E618AC}" type="presOf" srcId="{A81EE593-2746-F745-934E-7D5B1AF3F74D}" destId="{AEC79E92-BBF7-1942-A1E3-4B6E21AB7250}" srcOrd="0" destOrd="0" presId="urn:microsoft.com/office/officeart/2005/8/layout/lProcess3"/>
    <dgm:cxn modelId="{F2E1ECC6-16E3-3D4A-A52B-2C50297C96FF}" type="presOf" srcId="{0504ADD1-FDD4-F142-B00C-70998BDE05CD}" destId="{CD957133-68CA-7349-89A3-70C0297F0E10}" srcOrd="0" destOrd="0" presId="urn:microsoft.com/office/officeart/2005/8/layout/lProcess3"/>
    <dgm:cxn modelId="{3996E7D1-AD46-8144-ACE3-4C011DF69B1B}" type="presOf" srcId="{0392307B-88F7-F348-B86F-7E36CA205BA3}" destId="{8E31976D-CCA5-C942-81C7-051DEE0183BD}" srcOrd="0" destOrd="0" presId="urn:microsoft.com/office/officeart/2005/8/layout/lProcess3"/>
    <dgm:cxn modelId="{1FBE3FDA-9A48-2A43-A9A0-ADAB6C25662E}" srcId="{86BC5ABB-25A3-784C-9E96-248F81EDC0E4}" destId="{0392307B-88F7-F348-B86F-7E36CA205BA3}" srcOrd="3" destOrd="0" parTransId="{9FC14A87-254D-6A4A-B888-F1949AB333C5}" sibTransId="{73C30DFA-EE80-7E40-B19D-2516955E310A}"/>
    <dgm:cxn modelId="{63FC3EF4-CD61-3F44-A7E8-0695437DC8B9}" type="presOf" srcId="{653E1BA2-05D3-8B43-BFBF-7FBCD98A3FD9}" destId="{9AC94C04-B8E4-8345-A3DD-D2D5C7BA122D}" srcOrd="0" destOrd="0" presId="urn:microsoft.com/office/officeart/2005/8/layout/lProcess3"/>
    <dgm:cxn modelId="{A89452FB-8AF1-FF43-8413-BC6697A6D77E}" srcId="{86BC5ABB-25A3-784C-9E96-248F81EDC0E4}" destId="{AADA227E-5440-A04F-A92F-5997FB33434C}" srcOrd="2" destOrd="0" parTransId="{73800FB5-6D4A-1B4C-AFEB-284C59DEC4D9}" sibTransId="{38D8297A-07A7-2248-9535-1AD3A1FAE1A1}"/>
    <dgm:cxn modelId="{BF1D1859-B1E0-F940-8C6F-65C9CC0A73A1}" type="presParOf" srcId="{1BE6D849-4112-534F-834A-786FB50A6ED3}" destId="{A1FAF028-6701-F642-80AD-8A02E99AAA3B}" srcOrd="0" destOrd="0" presId="urn:microsoft.com/office/officeart/2005/8/layout/lProcess3"/>
    <dgm:cxn modelId="{789B5E04-1C21-D04A-B85F-4A698B199D11}" type="presParOf" srcId="{A1FAF028-6701-F642-80AD-8A02E99AAA3B}" destId="{275B3D38-E8C0-E44B-81D0-BB9559AC5AE7}" srcOrd="0" destOrd="0" presId="urn:microsoft.com/office/officeart/2005/8/layout/lProcess3"/>
    <dgm:cxn modelId="{C63556D9-8604-2F42-A8E5-026939260D02}" type="presParOf" srcId="{A1FAF028-6701-F642-80AD-8A02E99AAA3B}" destId="{64FA6561-64DF-4E4D-A567-616FD1B26521}" srcOrd="1" destOrd="0" presId="urn:microsoft.com/office/officeart/2005/8/layout/lProcess3"/>
    <dgm:cxn modelId="{3EE228C5-629E-064A-87C9-5F3A240591A3}" type="presParOf" srcId="{A1FAF028-6701-F642-80AD-8A02E99AAA3B}" destId="{397AF3D0-A903-5146-91A8-7A8EAE1A7CF0}" srcOrd="2" destOrd="0" presId="urn:microsoft.com/office/officeart/2005/8/layout/lProcess3"/>
    <dgm:cxn modelId="{8FE3F335-DA03-5643-B9A0-1A1274E9DC4F}" type="presParOf" srcId="{1BE6D849-4112-534F-834A-786FB50A6ED3}" destId="{858D0879-DC88-CA46-8E42-0F62A2088F47}" srcOrd="1" destOrd="0" presId="urn:microsoft.com/office/officeart/2005/8/layout/lProcess3"/>
    <dgm:cxn modelId="{5D79FE25-3676-6044-822A-05F54A1B6D67}" type="presParOf" srcId="{1BE6D849-4112-534F-834A-786FB50A6ED3}" destId="{6C28B646-8174-5849-9F1C-61CFC95B1090}" srcOrd="2" destOrd="0" presId="urn:microsoft.com/office/officeart/2005/8/layout/lProcess3"/>
    <dgm:cxn modelId="{FFA685DA-FBA0-F147-A417-9A8E78FEB499}" type="presParOf" srcId="{6C28B646-8174-5849-9F1C-61CFC95B1090}" destId="{C89333AA-4C84-7F40-AFEB-90B3AD9F171C}" srcOrd="0" destOrd="0" presId="urn:microsoft.com/office/officeart/2005/8/layout/lProcess3"/>
    <dgm:cxn modelId="{20FA091F-BAB3-4C48-AB36-0305EC10F7B4}" type="presParOf" srcId="{6C28B646-8174-5849-9F1C-61CFC95B1090}" destId="{7AC76071-9F2E-4F42-BA7E-19DA2DC439CF}" srcOrd="1" destOrd="0" presId="urn:microsoft.com/office/officeart/2005/8/layout/lProcess3"/>
    <dgm:cxn modelId="{EAAB81D5-3A8C-E348-9B8F-FA61DDB4EDF8}" type="presParOf" srcId="{6C28B646-8174-5849-9F1C-61CFC95B1090}" destId="{4D9A1367-9FF5-314F-9204-D4711C85879E}" srcOrd="2" destOrd="0" presId="urn:microsoft.com/office/officeart/2005/8/layout/lProcess3"/>
    <dgm:cxn modelId="{142DCDBA-C505-514C-A15A-EDAE1792F9B2}" type="presParOf" srcId="{1BE6D849-4112-534F-834A-786FB50A6ED3}" destId="{E688E266-322A-284C-82F6-9B7D349C0C31}" srcOrd="3" destOrd="0" presId="urn:microsoft.com/office/officeart/2005/8/layout/lProcess3"/>
    <dgm:cxn modelId="{E4958ACA-4099-E947-9442-0EF9C7418CCF}" type="presParOf" srcId="{1BE6D849-4112-534F-834A-786FB50A6ED3}" destId="{06E01927-F55D-994D-B08A-82C3127DB3F8}" srcOrd="4" destOrd="0" presId="urn:microsoft.com/office/officeart/2005/8/layout/lProcess3"/>
    <dgm:cxn modelId="{9DAF3D46-B3DA-2245-8F7F-549240487C81}" type="presParOf" srcId="{06E01927-F55D-994D-B08A-82C3127DB3F8}" destId="{4A4759DF-63A8-D04A-9E7C-93387F3B51A6}" srcOrd="0" destOrd="0" presId="urn:microsoft.com/office/officeart/2005/8/layout/lProcess3"/>
    <dgm:cxn modelId="{167A3524-C5DE-6A48-B59F-C35D9C29C889}" type="presParOf" srcId="{06E01927-F55D-994D-B08A-82C3127DB3F8}" destId="{EBB3A95A-D003-1C4D-9A9F-7F5BF07D49AD}" srcOrd="1" destOrd="0" presId="urn:microsoft.com/office/officeart/2005/8/layout/lProcess3"/>
    <dgm:cxn modelId="{309FF4EA-A31E-B346-B36D-AC43063B3859}" type="presParOf" srcId="{06E01927-F55D-994D-B08A-82C3127DB3F8}" destId="{415B039D-E038-2241-8BA3-01410D7E1D1F}" srcOrd="2" destOrd="0" presId="urn:microsoft.com/office/officeart/2005/8/layout/lProcess3"/>
    <dgm:cxn modelId="{B3E03AE2-A31C-1D4C-A9CE-D8B97EEC9199}" type="presParOf" srcId="{1BE6D849-4112-534F-834A-786FB50A6ED3}" destId="{E30D9661-9FC1-194A-85C2-BEF1581D47A4}" srcOrd="5" destOrd="0" presId="urn:microsoft.com/office/officeart/2005/8/layout/lProcess3"/>
    <dgm:cxn modelId="{F7CA332C-C9F3-C244-8ABF-4FB18C039C4C}" type="presParOf" srcId="{1BE6D849-4112-534F-834A-786FB50A6ED3}" destId="{F8FE929D-46B1-4144-9135-4CEB4F99094C}" srcOrd="6" destOrd="0" presId="urn:microsoft.com/office/officeart/2005/8/layout/lProcess3"/>
    <dgm:cxn modelId="{8C9C05B3-3FF0-2740-A3D7-F1B6BC2CA60C}" type="presParOf" srcId="{F8FE929D-46B1-4144-9135-4CEB4F99094C}" destId="{8E31976D-CCA5-C942-81C7-051DEE0183BD}" srcOrd="0" destOrd="0" presId="urn:microsoft.com/office/officeart/2005/8/layout/lProcess3"/>
    <dgm:cxn modelId="{5AB807B5-419A-AF48-83D2-E07E4D2340C3}" type="presParOf" srcId="{F8FE929D-46B1-4144-9135-4CEB4F99094C}" destId="{F76551AF-3726-3446-B8B3-87160567C0F3}" srcOrd="1" destOrd="0" presId="urn:microsoft.com/office/officeart/2005/8/layout/lProcess3"/>
    <dgm:cxn modelId="{15338DB7-0775-874E-8AB4-5A86C60B38F7}" type="presParOf" srcId="{F8FE929D-46B1-4144-9135-4CEB4F99094C}" destId="{AEC79E92-BBF7-1942-A1E3-4B6E21AB7250}" srcOrd="2" destOrd="0" presId="urn:microsoft.com/office/officeart/2005/8/layout/lProcess3"/>
    <dgm:cxn modelId="{70F72BD4-AB5A-894F-8551-03BDF23C5BB8}" type="presParOf" srcId="{1BE6D849-4112-534F-834A-786FB50A6ED3}" destId="{0E670BCE-F732-4741-ACDF-F007904A2088}" srcOrd="7" destOrd="0" presId="urn:microsoft.com/office/officeart/2005/8/layout/lProcess3"/>
    <dgm:cxn modelId="{8CF2FB21-8047-ED4C-B57D-C25B5DC9CCB9}" type="presParOf" srcId="{1BE6D849-4112-534F-834A-786FB50A6ED3}" destId="{E0CC3D49-897F-9C47-9747-DDD2F559F202}" srcOrd="8" destOrd="0" presId="urn:microsoft.com/office/officeart/2005/8/layout/lProcess3"/>
    <dgm:cxn modelId="{BA2F6003-7294-C646-B2A8-901273239255}" type="presParOf" srcId="{E0CC3D49-897F-9C47-9747-DDD2F559F202}" destId="{CD957133-68CA-7349-89A3-70C0297F0E10}" srcOrd="0" destOrd="0" presId="urn:microsoft.com/office/officeart/2005/8/layout/lProcess3"/>
    <dgm:cxn modelId="{897CD1B5-90E8-CD40-B121-247EFB9ACF5C}" type="presParOf" srcId="{E0CC3D49-897F-9C47-9747-DDD2F559F202}" destId="{E085C2F3-367E-2047-A3AB-30075EFEF814}" srcOrd="1" destOrd="0" presId="urn:microsoft.com/office/officeart/2005/8/layout/lProcess3"/>
    <dgm:cxn modelId="{05B681BE-B8F9-1B4D-8CC0-DF723DBC27E7}" type="presParOf" srcId="{E0CC3D49-897F-9C47-9747-DDD2F559F202}" destId="{9AC94C04-B8E4-8345-A3DD-D2D5C7BA122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471B1-4065-3248-BF5E-B42FB02096FA}">
      <dsp:nvSpPr>
        <dsp:cNvPr id="0" name=""/>
        <dsp:cNvSpPr/>
      </dsp:nvSpPr>
      <dsp:spPr>
        <a:xfrm>
          <a:off x="1551426" y="363967"/>
          <a:ext cx="5760719" cy="5760719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0" i="0" kern="1200" dirty="0"/>
            <a:t>Megfelelés </a:t>
          </a:r>
          <a:r>
            <a:rPr lang="hu-HU" sz="1900" b="0" i="0" kern="1200"/>
            <a:t>(hatóság)</a:t>
          </a:r>
          <a:endParaRPr lang="en-H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b="0" i="0" kern="1200" dirty="0"/>
            <a:t>Nyilvántartás</a:t>
          </a:r>
          <a:endParaRPr lang="en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b="0" i="0" kern="1200"/>
            <a:t>Ellenőrzés</a:t>
          </a:r>
          <a:endParaRPr lang="en-HU" sz="1500" kern="1200"/>
        </a:p>
      </dsp:txBody>
      <dsp:txXfrm>
        <a:off x="4587462" y="1584691"/>
        <a:ext cx="2057400" cy="1714500"/>
      </dsp:txXfrm>
    </dsp:sp>
    <dsp:sp modelId="{7393FC25-6EB5-0040-9806-2FC379AAC1A0}">
      <dsp:nvSpPr>
        <dsp:cNvPr id="0" name=""/>
        <dsp:cNvSpPr/>
      </dsp:nvSpPr>
      <dsp:spPr>
        <a:xfrm>
          <a:off x="1667244" y="651510"/>
          <a:ext cx="5760719" cy="5760719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0" i="0" kern="1200"/>
            <a:t>Sérülékenységvizsgálat</a:t>
          </a:r>
          <a:endParaRPr lang="en-HU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b="0" i="0" kern="1200"/>
            <a:t>ASR</a:t>
          </a:r>
          <a:endParaRPr lang="en-H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b="0" i="0" kern="1200" dirty="0"/>
            <a:t>Pentest</a:t>
          </a:r>
          <a:endParaRPr lang="en-HU" sz="1500" kern="1200" dirty="0"/>
        </a:p>
      </dsp:txBody>
      <dsp:txXfrm>
        <a:off x="3038844" y="4389120"/>
        <a:ext cx="3086100" cy="1508760"/>
      </dsp:txXfrm>
    </dsp:sp>
    <dsp:sp modelId="{799F1535-B345-4748-B47E-B58A862A9886}">
      <dsp:nvSpPr>
        <dsp:cNvPr id="0" name=""/>
        <dsp:cNvSpPr/>
      </dsp:nvSpPr>
      <dsp:spPr>
        <a:xfrm>
          <a:off x="1562368" y="521062"/>
          <a:ext cx="5760719" cy="5760719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0" i="0" kern="1200" dirty="0"/>
            <a:t>Esemény- és incidenskezelés</a:t>
          </a:r>
          <a:endParaRPr lang="en-H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b="0" i="0" kern="1200" dirty="0"/>
            <a:t>Eseményészlelés</a:t>
          </a:r>
          <a:endParaRPr lang="en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b="0" i="0" kern="1200" dirty="0"/>
            <a:t>CTI</a:t>
          </a:r>
          <a:endParaRPr lang="en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b="0" i="0" kern="1200" dirty="0"/>
            <a:t>CSIRT</a:t>
          </a:r>
          <a:endParaRPr lang="en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b="0" i="0" kern="1200" dirty="0"/>
            <a:t>Biztonsági elemzés</a:t>
          </a:r>
          <a:endParaRPr lang="en-HU" sz="1500" kern="1200" dirty="0"/>
        </a:p>
      </dsp:txBody>
      <dsp:txXfrm>
        <a:off x="2229652" y="1741786"/>
        <a:ext cx="2057400" cy="1714500"/>
      </dsp:txXfrm>
    </dsp:sp>
    <dsp:sp modelId="{7209B312-F128-8241-9781-71869794700E}">
      <dsp:nvSpPr>
        <dsp:cNvPr id="0" name=""/>
        <dsp:cNvSpPr/>
      </dsp:nvSpPr>
      <dsp:spPr>
        <a:xfrm>
          <a:off x="1195285" y="7351"/>
          <a:ext cx="6473952" cy="64739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B5A3A0-6C47-9749-9705-40259E04C375}">
      <dsp:nvSpPr>
        <dsp:cNvPr id="0" name=""/>
        <dsp:cNvSpPr/>
      </dsp:nvSpPr>
      <dsp:spPr>
        <a:xfrm>
          <a:off x="1310628" y="294529"/>
          <a:ext cx="6473952" cy="64739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shade val="90000"/>
            <a:hueOff val="445147"/>
            <a:satOff val="-29766"/>
            <a:lumOff val="2262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269C6C-9EE3-E742-A9AF-4D1ED170D2CB}">
      <dsp:nvSpPr>
        <dsp:cNvPr id="0" name=""/>
        <dsp:cNvSpPr/>
      </dsp:nvSpPr>
      <dsp:spPr>
        <a:xfrm>
          <a:off x="1205277" y="164446"/>
          <a:ext cx="6473952" cy="64739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shade val="90000"/>
            <a:hueOff val="890294"/>
            <a:satOff val="-59533"/>
            <a:lumOff val="452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E00C0-AFFC-4FAA-B517-5997736323EE}">
      <dsp:nvSpPr>
        <dsp:cNvPr id="0" name=""/>
        <dsp:cNvSpPr/>
      </dsp:nvSpPr>
      <dsp:spPr>
        <a:xfrm rot="5400000">
          <a:off x="176633" y="1211463"/>
          <a:ext cx="4212815" cy="18534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energia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szállítmányozás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mezőgazdaság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egészségügy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társadalom-biztosítás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pénzügy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 err="1"/>
            <a:t>Info</a:t>
          </a:r>
          <a:r>
            <a:rPr lang="hu-HU" sz="1200" kern="1200" dirty="0"/>
            <a:t>-kommunikációs technológiák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vízügy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honvédelem</a:t>
          </a:r>
          <a:r>
            <a:rPr lang="en-GB" sz="1200" kern="1200" dirty="0"/>
            <a:t> (</a:t>
          </a:r>
          <a:r>
            <a:rPr lang="en-GB" sz="1200" kern="1200" dirty="0" err="1"/>
            <a:t>MilCERT</a:t>
          </a:r>
          <a:r>
            <a:rPr lang="en-GB" sz="1200" kern="1200" dirty="0"/>
            <a:t>)</a:t>
          </a:r>
          <a:endParaRPr lang="hu-H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Közbiztonság-védelem</a:t>
          </a:r>
        </a:p>
      </dsp:txBody>
      <dsp:txXfrm rot="-5400000">
        <a:off x="1356300" y="122276"/>
        <a:ext cx="1763002" cy="4031857"/>
      </dsp:txXfrm>
    </dsp:sp>
    <dsp:sp modelId="{C98553E9-1ADB-4664-B2A2-A2A85280A941}">
      <dsp:nvSpPr>
        <dsp:cNvPr id="0" name=""/>
        <dsp:cNvSpPr/>
      </dsp:nvSpPr>
      <dsp:spPr>
        <a:xfrm>
          <a:off x="49628" y="0"/>
          <a:ext cx="1655291" cy="4346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i="0" kern="1200" dirty="0">
              <a:latin typeface="+mj-lt"/>
            </a:rPr>
            <a:t>2012. évi CLXVI: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dirty="0">
              <a:latin typeface="+mj-lt"/>
            </a:rPr>
            <a:t>a létfontosságú rendszerek és létesítmények azonosításáról, kijelöléséről és védelméről</a:t>
          </a:r>
        </a:p>
      </dsp:txBody>
      <dsp:txXfrm>
        <a:off x="130433" y="80805"/>
        <a:ext cx="1493681" cy="4184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5E66E-63DB-4FD5-AD07-D4BB64380505}">
      <dsp:nvSpPr>
        <dsp:cNvPr id="0" name=""/>
        <dsp:cNvSpPr/>
      </dsp:nvSpPr>
      <dsp:spPr>
        <a:xfrm>
          <a:off x="0" y="0"/>
          <a:ext cx="3340009" cy="1079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i="0" kern="1200" dirty="0"/>
            <a:t>2013. évi L. törvény –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i="0" kern="1200" dirty="0"/>
            <a:t>az állami és önkormányzati szervek elektronikus információbiztonságáról</a:t>
          </a:r>
        </a:p>
      </dsp:txBody>
      <dsp:txXfrm>
        <a:off x="52721" y="52721"/>
        <a:ext cx="3234567" cy="974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BCA47-D3F7-4357-A821-EF38D193C635}">
      <dsp:nvSpPr>
        <dsp:cNvPr id="0" name=""/>
        <dsp:cNvSpPr/>
      </dsp:nvSpPr>
      <dsp:spPr>
        <a:xfrm>
          <a:off x="2012311" y="1779141"/>
          <a:ext cx="1736811" cy="1716468"/>
        </a:xfrm>
        <a:prstGeom prst="ellipse">
          <a:avLst/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2266661" y="2030512"/>
        <a:ext cx="1228111" cy="1213726"/>
      </dsp:txXfrm>
    </dsp:sp>
    <dsp:sp modelId="{38B09426-EAED-4434-A029-B3946E645B2B}">
      <dsp:nvSpPr>
        <dsp:cNvPr id="0" name=""/>
        <dsp:cNvSpPr/>
      </dsp:nvSpPr>
      <dsp:spPr>
        <a:xfrm rot="16200000">
          <a:off x="2820860" y="1449508"/>
          <a:ext cx="119713" cy="4401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>
            <a:latin typeface="Trebuchet MS" panose="020B0603020202020204" pitchFamily="34" charset="0"/>
          </a:endParaRPr>
        </a:p>
      </dsp:txBody>
      <dsp:txXfrm>
        <a:off x="2838817" y="1555499"/>
        <a:ext cx="83799" cy="264101"/>
      </dsp:txXfrm>
    </dsp:sp>
    <dsp:sp modelId="{F2E11F02-A222-4E96-8EBA-E280637F6CAE}">
      <dsp:nvSpPr>
        <dsp:cNvPr id="0" name=""/>
        <dsp:cNvSpPr/>
      </dsp:nvSpPr>
      <dsp:spPr>
        <a:xfrm>
          <a:off x="1942412" y="-241093"/>
          <a:ext cx="1876609" cy="1794361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Trebuchet MS" panose="020B0603020202020204" pitchFamily="34" charset="0"/>
            </a:rPr>
            <a:t>Állami- és önkormányzati szervezetek</a:t>
          </a:r>
        </a:p>
      </dsp:txBody>
      <dsp:txXfrm>
        <a:off x="2217235" y="21685"/>
        <a:ext cx="1326963" cy="1268805"/>
      </dsp:txXfrm>
    </dsp:sp>
    <dsp:sp modelId="{2BC78BB0-704C-40DF-BC9B-3797B2FB9D8B}">
      <dsp:nvSpPr>
        <dsp:cNvPr id="0" name=""/>
        <dsp:cNvSpPr/>
      </dsp:nvSpPr>
      <dsp:spPr>
        <a:xfrm rot="19042709">
          <a:off x="3548708" y="1716465"/>
          <a:ext cx="187153" cy="4401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3061"/>
                <a:satOff val="-1601"/>
                <a:lumOff val="8056"/>
                <a:alphaOff val="0"/>
                <a:tint val="98000"/>
                <a:lumMod val="114000"/>
              </a:schemeClr>
            </a:gs>
            <a:gs pos="100000">
              <a:schemeClr val="accent6">
                <a:shade val="90000"/>
                <a:hueOff val="-13061"/>
                <a:satOff val="-1601"/>
                <a:lumOff val="805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>
            <a:latin typeface="Trebuchet MS" panose="020B0603020202020204" pitchFamily="34" charset="0"/>
          </a:endParaRPr>
        </a:p>
      </dsp:txBody>
      <dsp:txXfrm>
        <a:off x="3556124" y="1823509"/>
        <a:ext cx="131007" cy="264101"/>
      </dsp:txXfrm>
    </dsp:sp>
    <dsp:sp modelId="{D281C148-F231-41E6-BB91-D2A022408B6F}">
      <dsp:nvSpPr>
        <dsp:cNvPr id="0" name=""/>
        <dsp:cNvSpPr/>
      </dsp:nvSpPr>
      <dsp:spPr>
        <a:xfrm>
          <a:off x="3512283" y="494098"/>
          <a:ext cx="1727376" cy="153456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12469"/>
                <a:satOff val="-1710"/>
                <a:lumOff val="10436"/>
                <a:alphaOff val="0"/>
                <a:tint val="98000"/>
                <a:lumMod val="114000"/>
              </a:schemeClr>
            </a:gs>
            <a:gs pos="100000">
              <a:schemeClr val="accent6">
                <a:shade val="50000"/>
                <a:hueOff val="-12469"/>
                <a:satOff val="-1710"/>
                <a:lumOff val="1043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Trebuchet MS" panose="020B0603020202020204" pitchFamily="34" charset="0"/>
            </a:rPr>
            <a:t>Alapvető szolgáltatást nyújtó szereplők</a:t>
          </a:r>
        </a:p>
      </dsp:txBody>
      <dsp:txXfrm>
        <a:off x="3765251" y="718830"/>
        <a:ext cx="1221440" cy="1085102"/>
      </dsp:txXfrm>
    </dsp:sp>
    <dsp:sp modelId="{D26EF83F-851B-4F9E-9D62-3222606A14AF}">
      <dsp:nvSpPr>
        <dsp:cNvPr id="0" name=""/>
        <dsp:cNvSpPr/>
      </dsp:nvSpPr>
      <dsp:spPr>
        <a:xfrm>
          <a:off x="3797675" y="2417291"/>
          <a:ext cx="116968" cy="4401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6121"/>
                <a:satOff val="-3202"/>
                <a:lumOff val="16112"/>
                <a:alphaOff val="0"/>
                <a:tint val="98000"/>
                <a:lumMod val="114000"/>
              </a:schemeClr>
            </a:gs>
            <a:gs pos="100000">
              <a:schemeClr val="accent6">
                <a:shade val="90000"/>
                <a:hueOff val="-26121"/>
                <a:satOff val="-3202"/>
                <a:lumOff val="1611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>
            <a:latin typeface="Trebuchet MS" panose="020B0603020202020204" pitchFamily="34" charset="0"/>
          </a:endParaRPr>
        </a:p>
      </dsp:txBody>
      <dsp:txXfrm>
        <a:off x="3797675" y="2505325"/>
        <a:ext cx="81878" cy="264101"/>
      </dsp:txXfrm>
    </dsp:sp>
    <dsp:sp modelId="{AC897749-A671-4AA0-BEF7-F62018FF47C6}">
      <dsp:nvSpPr>
        <dsp:cNvPr id="0" name=""/>
        <dsp:cNvSpPr/>
      </dsp:nvSpPr>
      <dsp:spPr>
        <a:xfrm>
          <a:off x="3969818" y="1785863"/>
          <a:ext cx="1784375" cy="1703024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24939"/>
                <a:satOff val="-3420"/>
                <a:lumOff val="20871"/>
                <a:alphaOff val="0"/>
                <a:tint val="98000"/>
                <a:lumMod val="114000"/>
              </a:schemeClr>
            </a:gs>
            <a:gs pos="100000">
              <a:schemeClr val="accent6">
                <a:shade val="50000"/>
                <a:hueOff val="-24939"/>
                <a:satOff val="-3420"/>
                <a:lumOff val="2087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Trebuchet MS" panose="020B0603020202020204" pitchFamily="34" charset="0"/>
            </a:rPr>
            <a:t>Létfontosságú </a:t>
          </a:r>
          <a:r>
            <a:rPr lang="hu-HU" sz="1400" kern="1200" dirty="0" err="1">
              <a:latin typeface="Trebuchet MS" panose="020B0603020202020204" pitchFamily="34" charset="0"/>
            </a:rPr>
            <a:t>rendszerele-met</a:t>
          </a:r>
          <a:r>
            <a:rPr lang="hu-HU" sz="1400" kern="1200" dirty="0">
              <a:latin typeface="Trebuchet MS" panose="020B0603020202020204" pitchFamily="34" charset="0"/>
            </a:rPr>
            <a:t> üzemeltető szervezetek</a:t>
          </a:r>
        </a:p>
      </dsp:txBody>
      <dsp:txXfrm>
        <a:off x="4231134" y="2035265"/>
        <a:ext cx="1261743" cy="1204220"/>
      </dsp:txXfrm>
    </dsp:sp>
    <dsp:sp modelId="{71CC0C30-D494-44BD-BF22-A72409F3C85F}">
      <dsp:nvSpPr>
        <dsp:cNvPr id="0" name=""/>
        <dsp:cNvSpPr/>
      </dsp:nvSpPr>
      <dsp:spPr>
        <a:xfrm rot="2700000">
          <a:off x="3516657" y="3139968"/>
          <a:ext cx="173473" cy="4401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9182"/>
                <a:satOff val="-4803"/>
                <a:lumOff val="24168"/>
                <a:alphaOff val="0"/>
                <a:tint val="98000"/>
                <a:lumMod val="114000"/>
              </a:schemeClr>
            </a:gs>
            <a:gs pos="100000">
              <a:schemeClr val="accent6">
                <a:shade val="90000"/>
                <a:hueOff val="-39182"/>
                <a:satOff val="-4803"/>
                <a:lumOff val="2416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>
            <a:latin typeface="Trebuchet MS" panose="020B0603020202020204" pitchFamily="34" charset="0"/>
          </a:endParaRPr>
        </a:p>
      </dsp:txBody>
      <dsp:txXfrm>
        <a:off x="3524278" y="3209602"/>
        <a:ext cx="121431" cy="264101"/>
      </dsp:txXfrm>
    </dsp:sp>
    <dsp:sp modelId="{2FB361BF-7FEB-4189-BB7A-E09458FC57D2}">
      <dsp:nvSpPr>
        <dsp:cNvPr id="0" name=""/>
        <dsp:cNvSpPr/>
      </dsp:nvSpPr>
      <dsp:spPr>
        <a:xfrm>
          <a:off x="3465526" y="3270877"/>
          <a:ext cx="1632346" cy="1534962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37408"/>
                <a:satOff val="-5130"/>
                <a:lumOff val="31307"/>
                <a:alphaOff val="0"/>
                <a:tint val="98000"/>
                <a:lumMod val="114000"/>
              </a:schemeClr>
            </a:gs>
            <a:gs pos="100000">
              <a:schemeClr val="accent6">
                <a:shade val="50000"/>
                <a:hueOff val="-37408"/>
                <a:satOff val="-5130"/>
                <a:lumOff val="31307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Trebuchet MS" panose="020B0603020202020204" pitchFamily="34" charset="0"/>
              <a:ea typeface="+mn-ea"/>
              <a:cs typeface="+mn-cs"/>
            </a:rPr>
            <a:t>Digitális szolgáltatást nyújtók</a:t>
          </a:r>
        </a:p>
      </dsp:txBody>
      <dsp:txXfrm>
        <a:off x="3704578" y="3495667"/>
        <a:ext cx="1154242" cy="1085382"/>
      </dsp:txXfrm>
    </dsp:sp>
    <dsp:sp modelId="{7D42E494-7DDF-4FFF-9419-0A7B865923FF}">
      <dsp:nvSpPr>
        <dsp:cNvPr id="0" name=""/>
        <dsp:cNvSpPr/>
      </dsp:nvSpPr>
      <dsp:spPr>
        <a:xfrm rot="5345879">
          <a:off x="2832250" y="3392202"/>
          <a:ext cx="127632" cy="4401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52243"/>
                <a:satOff val="-6404"/>
                <a:lumOff val="32224"/>
                <a:alphaOff val="0"/>
                <a:tint val="98000"/>
                <a:lumMod val="114000"/>
              </a:schemeClr>
            </a:gs>
            <a:gs pos="100000">
              <a:schemeClr val="accent6">
                <a:shade val="90000"/>
                <a:hueOff val="-52243"/>
                <a:satOff val="-6404"/>
                <a:lumOff val="3222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>
            <a:latin typeface="Trebuchet MS" panose="020B0603020202020204" pitchFamily="34" charset="0"/>
          </a:endParaRPr>
        </a:p>
      </dsp:txBody>
      <dsp:txXfrm>
        <a:off x="2851094" y="3461093"/>
        <a:ext cx="89342" cy="264101"/>
      </dsp:txXfrm>
    </dsp:sp>
    <dsp:sp modelId="{4AE968C7-7A74-4133-974A-7B6C4DFAD563}">
      <dsp:nvSpPr>
        <dsp:cNvPr id="0" name=""/>
        <dsp:cNvSpPr/>
      </dsp:nvSpPr>
      <dsp:spPr>
        <a:xfrm>
          <a:off x="2129482" y="3736191"/>
          <a:ext cx="1561947" cy="158001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49878"/>
                <a:satOff val="-6840"/>
                <a:lumOff val="41742"/>
                <a:alphaOff val="0"/>
                <a:tint val="98000"/>
                <a:lumMod val="114000"/>
              </a:schemeClr>
            </a:gs>
            <a:gs pos="100000">
              <a:schemeClr val="accent6">
                <a:shade val="50000"/>
                <a:hueOff val="-49878"/>
                <a:satOff val="-6840"/>
                <a:lumOff val="4174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Trebuchet MS" panose="020B0603020202020204" pitchFamily="34" charset="0"/>
            </a:rPr>
            <a:t>Közvetítő szolgáltatók</a:t>
          </a:r>
        </a:p>
      </dsp:txBody>
      <dsp:txXfrm>
        <a:off x="2358224" y="3967579"/>
        <a:ext cx="1104463" cy="1117243"/>
      </dsp:txXfrm>
    </dsp:sp>
    <dsp:sp modelId="{C429C0ED-B868-4DF6-AB14-74954B8F692D}">
      <dsp:nvSpPr>
        <dsp:cNvPr id="0" name=""/>
        <dsp:cNvSpPr/>
      </dsp:nvSpPr>
      <dsp:spPr>
        <a:xfrm rot="8100000">
          <a:off x="2057381" y="3147821"/>
          <a:ext cx="185610" cy="4401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9182"/>
                <a:satOff val="-4803"/>
                <a:lumOff val="24168"/>
                <a:alphaOff val="0"/>
                <a:tint val="98000"/>
                <a:lumMod val="114000"/>
              </a:schemeClr>
            </a:gs>
            <a:gs pos="100000">
              <a:schemeClr val="accent6">
                <a:shade val="90000"/>
                <a:hueOff val="-39182"/>
                <a:satOff val="-4803"/>
                <a:lumOff val="2416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/>
        </a:p>
      </dsp:txBody>
      <dsp:txXfrm rot="10800000">
        <a:off x="2104909" y="3216168"/>
        <a:ext cx="129927" cy="264101"/>
      </dsp:txXfrm>
    </dsp:sp>
    <dsp:sp modelId="{B288D0B5-5E71-4B4A-92F7-60F7D64BD03A}">
      <dsp:nvSpPr>
        <dsp:cNvPr id="0" name=""/>
        <dsp:cNvSpPr/>
      </dsp:nvSpPr>
      <dsp:spPr>
        <a:xfrm>
          <a:off x="659168" y="3314290"/>
          <a:ext cx="1641131" cy="144813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37408"/>
                <a:satOff val="-5130"/>
                <a:lumOff val="31307"/>
                <a:alphaOff val="0"/>
                <a:tint val="98000"/>
                <a:lumMod val="114000"/>
              </a:schemeClr>
            </a:gs>
            <a:gs pos="100000">
              <a:schemeClr val="accent6">
                <a:shade val="50000"/>
                <a:hueOff val="-37408"/>
                <a:satOff val="-5130"/>
                <a:lumOff val="31307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Trebuchet MS" panose="020B0603020202020204" pitchFamily="34" charset="0"/>
            </a:rPr>
            <a:t>Nemzet-biztonsági védelem alatt állók</a:t>
          </a:r>
        </a:p>
      </dsp:txBody>
      <dsp:txXfrm>
        <a:off x="899506" y="3526364"/>
        <a:ext cx="1160455" cy="1023987"/>
      </dsp:txXfrm>
    </dsp:sp>
    <dsp:sp modelId="{4AE23827-06E5-49CF-8A2F-7CEB5BCD4A32}">
      <dsp:nvSpPr>
        <dsp:cNvPr id="0" name=""/>
        <dsp:cNvSpPr/>
      </dsp:nvSpPr>
      <dsp:spPr>
        <a:xfrm rot="10800000">
          <a:off x="1772717" y="2417291"/>
          <a:ext cx="169313" cy="4401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6121"/>
                <a:satOff val="-3202"/>
                <a:lumOff val="16112"/>
                <a:alphaOff val="0"/>
                <a:tint val="98000"/>
                <a:lumMod val="114000"/>
              </a:schemeClr>
            </a:gs>
            <a:gs pos="100000">
              <a:schemeClr val="accent6">
                <a:shade val="90000"/>
                <a:hueOff val="-26121"/>
                <a:satOff val="-3202"/>
                <a:lumOff val="1611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/>
        </a:p>
      </dsp:txBody>
      <dsp:txXfrm rot="10800000">
        <a:off x="1823511" y="2505325"/>
        <a:ext cx="118519" cy="264101"/>
      </dsp:txXfrm>
    </dsp:sp>
    <dsp:sp modelId="{CA722335-C01D-4EAC-8DE5-94A87318DB77}">
      <dsp:nvSpPr>
        <dsp:cNvPr id="0" name=""/>
        <dsp:cNvSpPr/>
      </dsp:nvSpPr>
      <dsp:spPr>
        <a:xfrm>
          <a:off x="106005" y="1857130"/>
          <a:ext cx="1586847" cy="1560491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24939"/>
                <a:satOff val="-3420"/>
                <a:lumOff val="20871"/>
                <a:alphaOff val="0"/>
                <a:tint val="98000"/>
                <a:lumMod val="114000"/>
              </a:schemeClr>
            </a:gs>
            <a:gs pos="100000">
              <a:schemeClr val="accent6">
                <a:shade val="50000"/>
                <a:hueOff val="-24939"/>
                <a:satOff val="-3420"/>
                <a:lumOff val="2087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Trebuchet MS" panose="020B0603020202020204" pitchFamily="34" charset="0"/>
            </a:rPr>
            <a:t>Egyéb</a:t>
          </a:r>
        </a:p>
      </dsp:txBody>
      <dsp:txXfrm>
        <a:off x="338393" y="2085659"/>
        <a:ext cx="1122071" cy="1103433"/>
      </dsp:txXfrm>
    </dsp:sp>
    <dsp:sp modelId="{7C54A223-1A46-43BD-8D95-1D95472B29A3}">
      <dsp:nvSpPr>
        <dsp:cNvPr id="0" name=""/>
        <dsp:cNvSpPr/>
      </dsp:nvSpPr>
      <dsp:spPr>
        <a:xfrm rot="13500000">
          <a:off x="2143306" y="1735231"/>
          <a:ext cx="110702" cy="4401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3061"/>
                <a:satOff val="-1601"/>
                <a:lumOff val="8056"/>
                <a:alphaOff val="0"/>
                <a:tint val="98000"/>
                <a:lumMod val="114000"/>
              </a:schemeClr>
            </a:gs>
            <a:gs pos="100000">
              <a:schemeClr val="accent6">
                <a:shade val="90000"/>
                <a:hueOff val="-13061"/>
                <a:satOff val="-1601"/>
                <a:lumOff val="805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/>
        </a:p>
      </dsp:txBody>
      <dsp:txXfrm rot="10800000">
        <a:off x="2171653" y="1835007"/>
        <a:ext cx="77491" cy="264101"/>
      </dsp:txXfrm>
    </dsp:sp>
    <dsp:sp modelId="{C31E5BF3-6750-438C-A970-A2D2FFE49249}">
      <dsp:nvSpPr>
        <dsp:cNvPr id="0" name=""/>
        <dsp:cNvSpPr/>
      </dsp:nvSpPr>
      <dsp:spPr>
        <a:xfrm>
          <a:off x="533541" y="360267"/>
          <a:ext cx="1892385" cy="1752252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12469"/>
                <a:satOff val="-1710"/>
                <a:lumOff val="10436"/>
                <a:alphaOff val="0"/>
                <a:tint val="98000"/>
                <a:lumMod val="114000"/>
              </a:schemeClr>
            </a:gs>
            <a:gs pos="100000">
              <a:schemeClr val="accent6">
                <a:shade val="50000"/>
                <a:hueOff val="-12469"/>
                <a:satOff val="-1710"/>
                <a:lumOff val="1043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latin typeface="Trebuchet MS" panose="020B0603020202020204" pitchFamily="34" charset="0"/>
              <a:ea typeface="+mn-ea"/>
              <a:cs typeface="+mn-cs"/>
            </a:rPr>
            <a:t>A polgári légiközlekedés védelmében közreműködő szervezetek</a:t>
          </a:r>
          <a:endParaRPr lang="hu-HU" sz="1400" kern="1200" dirty="0"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810674" y="616878"/>
        <a:ext cx="1338119" cy="1239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C1AB3-E585-B24F-AEBD-DDEC2D8D5A67}">
      <dsp:nvSpPr>
        <dsp:cNvPr id="0" name=""/>
        <dsp:cNvSpPr/>
      </dsp:nvSpPr>
      <dsp:spPr>
        <a:xfrm rot="5400000">
          <a:off x="-198867" y="203183"/>
          <a:ext cx="1325780" cy="928046"/>
        </a:xfrm>
        <a:prstGeom prst="chevron">
          <a:avLst/>
        </a:prstGeom>
        <a:solidFill>
          <a:schemeClr val="bg2">
            <a:lumMod val="75000"/>
            <a:lumOff val="2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2024.01.01</a:t>
          </a:r>
        </a:p>
      </dsp:txBody>
      <dsp:txXfrm rot="-5400000">
        <a:off x="0" y="468339"/>
        <a:ext cx="928046" cy="397734"/>
      </dsp:txXfrm>
    </dsp:sp>
    <dsp:sp modelId="{E0197506-713E-6940-AAB0-2C63FEB845E4}">
      <dsp:nvSpPr>
        <dsp:cNvPr id="0" name=""/>
        <dsp:cNvSpPr/>
      </dsp:nvSpPr>
      <dsp:spPr>
        <a:xfrm rot="5400000">
          <a:off x="5255554" y="-4323191"/>
          <a:ext cx="861757" cy="95167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600" b="1" kern="1200" dirty="0">
              <a:solidFill>
                <a:schemeClr val="bg2">
                  <a:lumMod val="75000"/>
                  <a:lumOff val="25000"/>
                </a:schemeClr>
              </a:solidFill>
            </a:rPr>
            <a:t>Önazonosítás, nyilvántartásba vételre bejelentkezés 2024. június 30-ig</a:t>
          </a:r>
          <a:endParaRPr lang="en-GB" sz="1600" kern="1200" dirty="0">
            <a:solidFill>
              <a:schemeClr val="bg2">
                <a:lumMod val="75000"/>
                <a:lumOff val="2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chemeClr val="bg2">
                  <a:lumMod val="75000"/>
                  <a:lumOff val="25000"/>
                </a:schemeClr>
              </a:solidFill>
            </a:rPr>
            <a:t>Biztonsági osztályba sorolás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chemeClr val="bg2">
                  <a:lumMod val="75000"/>
                  <a:lumOff val="25000"/>
                </a:schemeClr>
              </a:solidFill>
            </a:rPr>
            <a:t>Elektronikus információs rendszerek biztonságáért felelős személy feladatköre és kijelölése</a:t>
          </a:r>
        </a:p>
      </dsp:txBody>
      <dsp:txXfrm rot="-5400000">
        <a:off x="928047" y="46384"/>
        <a:ext cx="9474704" cy="777621"/>
      </dsp:txXfrm>
    </dsp:sp>
    <dsp:sp modelId="{7E146E1F-E931-AF43-A47B-13BEACD912E1}">
      <dsp:nvSpPr>
        <dsp:cNvPr id="0" name=""/>
        <dsp:cNvSpPr/>
      </dsp:nvSpPr>
      <dsp:spPr>
        <a:xfrm rot="5400000">
          <a:off x="-198867" y="1383273"/>
          <a:ext cx="1325780" cy="928046"/>
        </a:xfrm>
        <a:prstGeom prst="chevron">
          <a:avLst/>
        </a:prstGeom>
        <a:solidFill>
          <a:schemeClr val="bg2">
            <a:lumMod val="75000"/>
            <a:lumOff val="2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2024.10.18</a:t>
          </a:r>
        </a:p>
      </dsp:txBody>
      <dsp:txXfrm rot="-5400000">
        <a:off x="0" y="1648429"/>
        <a:ext cx="928046" cy="397734"/>
      </dsp:txXfrm>
    </dsp:sp>
    <dsp:sp modelId="{BD799159-5696-8F4D-B637-989E2D38B004}">
      <dsp:nvSpPr>
        <dsp:cNvPr id="0" name=""/>
        <dsp:cNvSpPr/>
      </dsp:nvSpPr>
      <dsp:spPr>
        <a:xfrm rot="5400000">
          <a:off x="5255554" y="-3143101"/>
          <a:ext cx="861757" cy="95167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600" b="1" kern="1200" dirty="0">
              <a:solidFill>
                <a:schemeClr val="bg2">
                  <a:lumMod val="75000"/>
                  <a:lumOff val="25000"/>
                </a:schemeClr>
              </a:solidFill>
            </a:rPr>
            <a:t>Védelmi intézkedések alkalmazása</a:t>
          </a:r>
          <a:endParaRPr lang="en-GB" sz="1600" kern="1200" dirty="0">
            <a:solidFill>
              <a:schemeClr val="bg2">
                <a:lumMod val="75000"/>
                <a:lumOff val="2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chemeClr val="bg2">
                  <a:lumMod val="75000"/>
                  <a:lumOff val="25000"/>
                </a:schemeClr>
              </a:solidFill>
            </a:rPr>
            <a:t>Felügyeleti díj megfizetése</a:t>
          </a:r>
        </a:p>
      </dsp:txBody>
      <dsp:txXfrm rot="-5400000">
        <a:off x="928047" y="1226474"/>
        <a:ext cx="9474704" cy="777621"/>
      </dsp:txXfrm>
    </dsp:sp>
    <dsp:sp modelId="{D1860282-B97B-1747-8F4D-DCA7F3BDDE14}">
      <dsp:nvSpPr>
        <dsp:cNvPr id="0" name=""/>
        <dsp:cNvSpPr/>
      </dsp:nvSpPr>
      <dsp:spPr>
        <a:xfrm rot="5400000">
          <a:off x="-198867" y="2563363"/>
          <a:ext cx="1325780" cy="928046"/>
        </a:xfrm>
        <a:prstGeom prst="chevron">
          <a:avLst/>
        </a:prstGeom>
        <a:solidFill>
          <a:schemeClr val="bg2">
            <a:lumMod val="75000"/>
            <a:lumOff val="2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2024.12.31</a:t>
          </a:r>
        </a:p>
      </dsp:txBody>
      <dsp:txXfrm rot="-5400000">
        <a:off x="0" y="2828519"/>
        <a:ext cx="928046" cy="397734"/>
      </dsp:txXfrm>
    </dsp:sp>
    <dsp:sp modelId="{4C669CE0-9B76-D740-ADFE-356D1A67362F}">
      <dsp:nvSpPr>
        <dsp:cNvPr id="0" name=""/>
        <dsp:cNvSpPr/>
      </dsp:nvSpPr>
      <dsp:spPr>
        <a:xfrm rot="5400000">
          <a:off x="5255554" y="-1963011"/>
          <a:ext cx="861757" cy="95167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600" b="1" kern="1200" dirty="0">
              <a:solidFill>
                <a:schemeClr val="bg2">
                  <a:lumMod val="75000"/>
                  <a:lumOff val="25000"/>
                </a:schemeClr>
              </a:solidFill>
            </a:rPr>
            <a:t>Első kiberbiztonsági audit vonatkozásában szerződéskötés az </a:t>
          </a:r>
          <a:r>
            <a:rPr lang="hu-HU" sz="1600" b="1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auditorral</a:t>
          </a:r>
          <a:endParaRPr lang="en-GB" sz="1600" kern="1200" dirty="0">
            <a:solidFill>
              <a:schemeClr val="bg2">
                <a:lumMod val="75000"/>
                <a:lumOff val="25000"/>
              </a:schemeClr>
            </a:solidFill>
          </a:endParaRPr>
        </a:p>
      </dsp:txBody>
      <dsp:txXfrm rot="-5400000">
        <a:off x="928047" y="2406564"/>
        <a:ext cx="9474704" cy="777621"/>
      </dsp:txXfrm>
    </dsp:sp>
    <dsp:sp modelId="{D9002217-70C3-CD48-B33D-42A67E69D137}">
      <dsp:nvSpPr>
        <dsp:cNvPr id="0" name=""/>
        <dsp:cNvSpPr/>
      </dsp:nvSpPr>
      <dsp:spPr>
        <a:xfrm rot="5400000">
          <a:off x="-198867" y="3743453"/>
          <a:ext cx="1325780" cy="928046"/>
        </a:xfrm>
        <a:prstGeom prst="chevron">
          <a:avLst/>
        </a:prstGeom>
        <a:solidFill>
          <a:schemeClr val="bg2">
            <a:lumMod val="75000"/>
            <a:lumOff val="2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2025.12.31</a:t>
          </a:r>
        </a:p>
      </dsp:txBody>
      <dsp:txXfrm rot="-5400000">
        <a:off x="0" y="4008609"/>
        <a:ext cx="928046" cy="397734"/>
      </dsp:txXfrm>
    </dsp:sp>
    <dsp:sp modelId="{D63EE1FF-BACF-8B4B-B5EB-D419917CF6BF}">
      <dsp:nvSpPr>
        <dsp:cNvPr id="0" name=""/>
        <dsp:cNvSpPr/>
      </dsp:nvSpPr>
      <dsp:spPr>
        <a:xfrm rot="5400000">
          <a:off x="5255554" y="-782921"/>
          <a:ext cx="861757" cy="95167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600" b="1" kern="1200" dirty="0">
              <a:solidFill>
                <a:schemeClr val="bg2">
                  <a:lumMod val="75000"/>
                  <a:lumOff val="25000"/>
                </a:schemeClr>
              </a:solidFill>
            </a:rPr>
            <a:t>Első kiberbiztonsági audit lefolytatásának határideje</a:t>
          </a:r>
          <a:endParaRPr lang="en-GB" sz="1600" kern="1200" dirty="0"/>
        </a:p>
      </dsp:txBody>
      <dsp:txXfrm rot="-5400000">
        <a:off x="928047" y="3586654"/>
        <a:ext cx="9474704" cy="7776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B3D38-E8C0-E44B-81D0-BB9559AC5AE7}">
      <dsp:nvSpPr>
        <dsp:cNvPr id="0" name=""/>
        <dsp:cNvSpPr/>
      </dsp:nvSpPr>
      <dsp:spPr>
        <a:xfrm>
          <a:off x="2231743" y="1556"/>
          <a:ext cx="2190453" cy="876181"/>
        </a:xfrm>
        <a:prstGeom prst="chevron">
          <a:avLst/>
        </a:prstGeom>
        <a:solidFill>
          <a:schemeClr val="bg2">
            <a:lumMod val="75000"/>
            <a:lumOff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chemeClr val="tx1"/>
              </a:solidFill>
            </a:rPr>
            <a:t>(Ön)Azonosítás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2669834" y="1556"/>
        <a:ext cx="1314272" cy="876181"/>
      </dsp:txXfrm>
    </dsp:sp>
    <dsp:sp modelId="{397AF3D0-A903-5146-91A8-7A8EAE1A7CF0}">
      <dsp:nvSpPr>
        <dsp:cNvPr id="0" name=""/>
        <dsp:cNvSpPr/>
      </dsp:nvSpPr>
      <dsp:spPr>
        <a:xfrm>
          <a:off x="4137438" y="76032"/>
          <a:ext cx="4075637" cy="7272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u-HU" sz="1200" kern="1200" dirty="0">
              <a:solidFill>
                <a:schemeClr val="tx1">
                  <a:lumMod val="75000"/>
                  <a:lumOff val="25000"/>
                </a:schemeClr>
              </a:solidFill>
            </a:rPr>
            <a:t>Érintett-e a szervezet?</a:t>
          </a:r>
          <a:endParaRPr lang="en-GB" sz="1200" kern="1200" dirty="0">
            <a:solidFill>
              <a:schemeClr val="bg2">
                <a:lumMod val="75000"/>
                <a:lumOff val="25000"/>
              </a:schemeClr>
            </a:solidFill>
          </a:endParaRPr>
        </a:p>
      </dsp:txBody>
      <dsp:txXfrm>
        <a:off x="4501053" y="76032"/>
        <a:ext cx="3348407" cy="727230"/>
      </dsp:txXfrm>
    </dsp:sp>
    <dsp:sp modelId="{C89333AA-4C84-7F40-AFEB-90B3AD9F171C}">
      <dsp:nvSpPr>
        <dsp:cNvPr id="0" name=""/>
        <dsp:cNvSpPr/>
      </dsp:nvSpPr>
      <dsp:spPr>
        <a:xfrm>
          <a:off x="2231743" y="1000403"/>
          <a:ext cx="2190453" cy="876181"/>
        </a:xfrm>
        <a:prstGeom prst="chevron">
          <a:avLst/>
        </a:prstGeom>
        <a:solidFill>
          <a:srgbClr val="1A2842">
            <a:lumMod val="75000"/>
            <a:lumOff val="25000"/>
          </a:srgbClr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Felelős</a:t>
          </a:r>
          <a:endParaRPr lang="en-GB" sz="1200" b="1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669834" y="1000403"/>
        <a:ext cx="1314272" cy="876181"/>
      </dsp:txXfrm>
    </dsp:sp>
    <dsp:sp modelId="{4D9A1367-9FF5-314F-9204-D4711C85879E}">
      <dsp:nvSpPr>
        <dsp:cNvPr id="0" name=""/>
        <dsp:cNvSpPr/>
      </dsp:nvSpPr>
      <dsp:spPr>
        <a:xfrm>
          <a:off x="4137438" y="1074879"/>
          <a:ext cx="4075637" cy="7272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u-HU" sz="1200" kern="1200" dirty="0">
              <a:solidFill>
                <a:schemeClr val="tx1">
                  <a:lumMod val="75000"/>
                  <a:lumOff val="25000"/>
                </a:schemeClr>
              </a:solidFill>
            </a:rPr>
            <a:t>Elektronikus információs rendszerek biztonságáért felelős személy kijelölése</a:t>
          </a:r>
          <a:endParaRPr lang="en-GB" sz="1200" kern="1200" dirty="0">
            <a:solidFill>
              <a:schemeClr val="bg2">
                <a:lumMod val="75000"/>
                <a:lumOff val="25000"/>
              </a:schemeClr>
            </a:solidFill>
          </a:endParaRPr>
        </a:p>
      </dsp:txBody>
      <dsp:txXfrm>
        <a:off x="4501053" y="1074879"/>
        <a:ext cx="3348407" cy="727230"/>
      </dsp:txXfrm>
    </dsp:sp>
    <dsp:sp modelId="{4A4759DF-63A8-D04A-9E7C-93387F3B51A6}">
      <dsp:nvSpPr>
        <dsp:cNvPr id="0" name=""/>
        <dsp:cNvSpPr/>
      </dsp:nvSpPr>
      <dsp:spPr>
        <a:xfrm>
          <a:off x="2231743" y="1999250"/>
          <a:ext cx="2190453" cy="876181"/>
        </a:xfrm>
        <a:prstGeom prst="chevron">
          <a:avLst/>
        </a:prstGeom>
        <a:solidFill>
          <a:srgbClr val="1A2842">
            <a:lumMod val="75000"/>
            <a:lumOff val="25000"/>
          </a:srgbClr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Technikai</a:t>
          </a:r>
          <a:r>
            <a:rPr lang="en-GB" sz="12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adatok</a:t>
          </a:r>
          <a:endParaRPr lang="en-GB" sz="1200" b="1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669834" y="1999250"/>
        <a:ext cx="1314272" cy="876181"/>
      </dsp:txXfrm>
    </dsp:sp>
    <dsp:sp modelId="{415B039D-E038-2241-8BA3-01410D7E1D1F}">
      <dsp:nvSpPr>
        <dsp:cNvPr id="0" name=""/>
        <dsp:cNvSpPr/>
      </dsp:nvSpPr>
      <dsp:spPr>
        <a:xfrm>
          <a:off x="4137438" y="2073726"/>
          <a:ext cx="4075637" cy="7272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u-HU" sz="1200" kern="1200" dirty="0">
              <a:solidFill>
                <a:schemeClr val="tx1">
                  <a:lumMod val="75000"/>
                  <a:lumOff val="25000"/>
                </a:schemeClr>
              </a:solidFill>
            </a:rPr>
            <a:t>Műszaki adatok összegyűjtése</a:t>
          </a:r>
          <a:endParaRPr lang="en-GB" sz="1200" kern="1200" dirty="0">
            <a:solidFill>
              <a:schemeClr val="bg2">
                <a:lumMod val="75000"/>
                <a:lumOff val="25000"/>
              </a:schemeClr>
            </a:solidFill>
          </a:endParaRPr>
        </a:p>
      </dsp:txBody>
      <dsp:txXfrm>
        <a:off x="4501053" y="2073726"/>
        <a:ext cx="3348407" cy="727230"/>
      </dsp:txXfrm>
    </dsp:sp>
    <dsp:sp modelId="{8E31976D-CCA5-C942-81C7-051DEE0183BD}">
      <dsp:nvSpPr>
        <dsp:cNvPr id="0" name=""/>
        <dsp:cNvSpPr/>
      </dsp:nvSpPr>
      <dsp:spPr>
        <a:xfrm>
          <a:off x="2231743" y="2998097"/>
          <a:ext cx="2190453" cy="876181"/>
        </a:xfrm>
        <a:prstGeom prst="chevron">
          <a:avLst/>
        </a:prstGeom>
        <a:solidFill>
          <a:srgbClr val="1A2842">
            <a:lumMod val="75000"/>
            <a:lumOff val="25000"/>
          </a:srgbClr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Partner </a:t>
          </a:r>
          <a:r>
            <a:rPr lang="en-GB" sz="1200" b="1" kern="1200" dirty="0" err="1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adatok</a:t>
          </a:r>
          <a:endParaRPr lang="en-GB" sz="1200" b="1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669834" y="2998097"/>
        <a:ext cx="1314272" cy="876181"/>
      </dsp:txXfrm>
    </dsp:sp>
    <dsp:sp modelId="{AEC79E92-BBF7-1942-A1E3-4B6E21AB7250}">
      <dsp:nvSpPr>
        <dsp:cNvPr id="0" name=""/>
        <dsp:cNvSpPr/>
      </dsp:nvSpPr>
      <dsp:spPr>
        <a:xfrm>
          <a:off x="4137438" y="3072573"/>
          <a:ext cx="4075637" cy="7272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u-HU" sz="1200" kern="1200" dirty="0">
              <a:solidFill>
                <a:schemeClr val="tx1">
                  <a:lumMod val="75000"/>
                  <a:lumOff val="25000"/>
                </a:schemeClr>
              </a:solidFill>
            </a:rPr>
            <a:t>Műszaki adatok összegyűjtése</a:t>
          </a:r>
          <a:endParaRPr lang="en-GB" sz="1200" kern="1200" dirty="0"/>
        </a:p>
      </dsp:txBody>
      <dsp:txXfrm>
        <a:off x="4501053" y="3072573"/>
        <a:ext cx="3348407" cy="727230"/>
      </dsp:txXfrm>
    </dsp:sp>
    <dsp:sp modelId="{CD957133-68CA-7349-89A3-70C0297F0E10}">
      <dsp:nvSpPr>
        <dsp:cNvPr id="0" name=""/>
        <dsp:cNvSpPr/>
      </dsp:nvSpPr>
      <dsp:spPr>
        <a:xfrm>
          <a:off x="2231743" y="3996944"/>
          <a:ext cx="2190453" cy="876181"/>
        </a:xfrm>
        <a:prstGeom prst="chevron">
          <a:avLst/>
        </a:prstGeom>
        <a:solidFill>
          <a:srgbClr val="1A2842">
            <a:lumMod val="75000"/>
            <a:lumOff val="25000"/>
          </a:srgbClr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1" kern="1200" dirty="0" err="1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Kérelem</a:t>
          </a:r>
          <a:endParaRPr lang="en-GB" sz="1200" b="1" kern="1200" dirty="0">
            <a:solidFill>
              <a:prstClr val="white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669834" y="3996944"/>
        <a:ext cx="1314272" cy="876181"/>
      </dsp:txXfrm>
    </dsp:sp>
    <dsp:sp modelId="{9AC94C04-B8E4-8345-A3DD-D2D5C7BA122D}">
      <dsp:nvSpPr>
        <dsp:cNvPr id="0" name=""/>
        <dsp:cNvSpPr/>
      </dsp:nvSpPr>
      <dsp:spPr>
        <a:xfrm>
          <a:off x="4137438" y="4071420"/>
          <a:ext cx="4075637" cy="727230"/>
        </a:xfrm>
        <a:prstGeom prst="chevron">
          <a:avLst/>
        </a:prstGeom>
        <a:solidFill>
          <a:srgbClr val="0070C0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0070C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hu-HU" sz="1200" kern="1200" dirty="0">
              <a:solidFill>
                <a:prstClr val="white">
                  <a:lumMod val="75000"/>
                  <a:lumOff val="25000"/>
                </a:prstClr>
              </a:solidFill>
              <a:latin typeface="Century Gothic" panose="020B0502020202020204"/>
              <a:ea typeface="+mn-ea"/>
              <a:cs typeface="+mn-cs"/>
            </a:rPr>
            <a:t>Nyilvántartásba vételi kérelem benyújtása</a:t>
          </a:r>
          <a:endParaRPr lang="en-GB" sz="1200" kern="1200" dirty="0">
            <a:solidFill>
              <a:prstClr val="white">
                <a:lumMod val="75000"/>
                <a:lumOff val="2500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4501053" y="4071420"/>
        <a:ext cx="3348407" cy="727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501C8-3D21-4643-AB05-DFDDD6E3FC16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E608E-C9D9-44F2-9629-8F0AF76860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58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4BD09-16DB-4687-909C-C87280CEF82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4793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803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54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312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187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396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47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653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279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934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96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legkésőbb 2024. Október 18-ig tartó jelen.</a:t>
            </a:r>
          </a:p>
          <a:p>
            <a:r>
              <a:rPr lang="hu-HU" dirty="0"/>
              <a:t>MO </a:t>
            </a:r>
            <a:r>
              <a:rPr lang="hu-HU" dirty="0" err="1"/>
              <a:t>kibervédelmi</a:t>
            </a:r>
            <a:r>
              <a:rPr lang="hu-HU" dirty="0"/>
              <a:t> felügyeleti rendszere elsősorban NBSZ NKI feladata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4BD09-16DB-4687-909C-C87280CEF82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20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654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989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842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66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legkésőbb 2024. Október 18-ig tartó jelen.</a:t>
            </a:r>
          </a:p>
          <a:p>
            <a:r>
              <a:rPr lang="hu-HU" dirty="0"/>
              <a:t>MO </a:t>
            </a:r>
            <a:r>
              <a:rPr lang="hu-HU" dirty="0" err="1"/>
              <a:t>kibervédelmi</a:t>
            </a:r>
            <a:r>
              <a:rPr lang="hu-HU" dirty="0"/>
              <a:t> felügyeleti rendszere elsősorban NBSZ NKI feladata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4BD09-16DB-4687-909C-C87280CEF82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618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4BD09-16DB-4687-909C-C87280CEF82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90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2024. Október 18. után</a:t>
            </a:r>
          </a:p>
          <a:p>
            <a:r>
              <a:rPr lang="hu-HU" dirty="0"/>
              <a:t>2022. Év végén lépett hatályba a két EU-s irányelv, mely újra fogja szabni a hazai viszonyokat is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4BD09-16DB-4687-909C-C87280CEF82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7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Középvállalkozás 	összes foglalkoztatott: &lt;250	éves nettó árbevétel &lt;50m EUR	 vagy mérlegfőösszeg&lt;43 m EUR</a:t>
            </a:r>
          </a:p>
          <a:p>
            <a:r>
              <a:rPr lang="hu-HU" dirty="0"/>
              <a:t>Kisvállalkozás  		&lt;50		10M EUR			10M EUR		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4BD09-16DB-4687-909C-C87280CEF82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69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434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747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4BD09-16DB-4687-909C-C87280CEF820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65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61947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55629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92532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18655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785685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220904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41825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9823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4102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70175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13503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978151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66988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65545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571927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65957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69392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FF3C6C-1EF3-4183-AC04-A9F46AB2EED7}" type="datetimeFigureOut">
              <a:rPr lang="hu-HU" smtClean="0"/>
              <a:t>2024. 03. 19.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EE62C-4921-418E-8568-E01EB2507D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983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9.png"/><Relationship Id="rId10" Type="http://schemas.microsoft.com/office/2007/relationships/diagramDrawing" Target="../diagrams/drawing5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9.png"/><Relationship Id="rId10" Type="http://schemas.microsoft.com/office/2007/relationships/diagramDrawing" Target="../diagrams/drawing6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notesSlide" Target="../notesSlides/notesSlide4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9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19" Type="http://schemas.openxmlformats.org/officeDocument/2006/relationships/diagramColors" Target="../diagrams/colors4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3E9A782-4903-44ED-B727-B0A98AE763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870" y="-2638"/>
            <a:ext cx="4904933" cy="68606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76C47E8F-517A-03E1-C22F-7DADE52B9E53}"/>
              </a:ext>
            </a:extLst>
          </p:cNvPr>
          <p:cNvSpPr txBox="1">
            <a:spLocks/>
          </p:cNvSpPr>
          <p:nvPr/>
        </p:nvSpPr>
        <p:spPr>
          <a:xfrm>
            <a:off x="5224121" y="1432138"/>
            <a:ext cx="6617355" cy="1631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NIS2 és új Ibtv.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EA68131-87F5-4242-9F92-99C27D361929}"/>
              </a:ext>
            </a:extLst>
          </p:cNvPr>
          <p:cNvSpPr txBox="1"/>
          <p:nvPr/>
        </p:nvSpPr>
        <p:spPr>
          <a:xfrm>
            <a:off x="5750911" y="4063060"/>
            <a:ext cx="591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Marsi Tamás</a:t>
            </a:r>
          </a:p>
          <a:p>
            <a:pPr algn="ctr"/>
            <a:r>
              <a:rPr lang="hu-HU" sz="2400" dirty="0"/>
              <a:t>NBSZ NKI</a:t>
            </a:r>
          </a:p>
          <a:p>
            <a:pPr algn="ctr"/>
            <a:r>
              <a:rPr lang="hu-HU" sz="2000" i="1" dirty="0"/>
              <a:t>tamas.marsi@nki.gov.hu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EA68131-87F5-4242-9F92-99C27D361929}"/>
              </a:ext>
            </a:extLst>
          </p:cNvPr>
          <p:cNvSpPr txBox="1"/>
          <p:nvPr/>
        </p:nvSpPr>
        <p:spPr>
          <a:xfrm>
            <a:off x="6096000" y="6380026"/>
            <a:ext cx="5915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i="1" dirty="0"/>
              <a:t>2023. március 20. Hétpecsét Fórum</a:t>
            </a:r>
            <a:endParaRPr lang="hu-HU" sz="1200" i="1" dirty="0"/>
          </a:p>
        </p:txBody>
      </p:sp>
    </p:spTree>
    <p:extLst>
      <p:ext uri="{BB962C8B-B14F-4D97-AF65-F5344CB8AC3E}">
        <p14:creationId xmlns:p14="http://schemas.microsoft.com/office/powerpoint/2010/main" val="26990854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F96A6557-6777-4DF3-885A-1345AE3D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9" y="374245"/>
            <a:ext cx="6366072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NKI Hatósági hatály</a:t>
            </a: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A567C99D-849D-4680-BA3F-ACB9840B8B49}"/>
              </a:ext>
            </a:extLst>
          </p:cNvPr>
          <p:cNvGrpSpPr/>
          <p:nvPr/>
        </p:nvGrpSpPr>
        <p:grpSpPr>
          <a:xfrm>
            <a:off x="1850065" y="1427354"/>
            <a:ext cx="9686261" cy="4792693"/>
            <a:chOff x="1850065" y="1427354"/>
            <a:chExt cx="9686261" cy="4792693"/>
          </a:xfrm>
        </p:grpSpPr>
        <p:grpSp>
          <p:nvGrpSpPr>
            <p:cNvPr id="15" name="Csoportba foglalás 14">
              <a:extLst>
                <a:ext uri="{FF2B5EF4-FFF2-40B4-BE49-F238E27FC236}">
                  <a16:creationId xmlns:a16="http://schemas.microsoft.com/office/drawing/2014/main" id="{BDA3984D-411C-49B4-8F5D-BC231B83B0E5}"/>
                </a:ext>
              </a:extLst>
            </p:cNvPr>
            <p:cNvGrpSpPr/>
            <p:nvPr/>
          </p:nvGrpSpPr>
          <p:grpSpPr>
            <a:xfrm>
              <a:off x="1850065" y="1427354"/>
              <a:ext cx="9686261" cy="4792693"/>
              <a:chOff x="1850065" y="1427354"/>
              <a:chExt cx="9686261" cy="4792693"/>
            </a:xfrm>
          </p:grpSpPr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E991F2CE-76CE-4907-8E32-18C63E25EA28}"/>
                  </a:ext>
                </a:extLst>
              </p:cNvPr>
              <p:cNvSpPr/>
              <p:nvPr/>
            </p:nvSpPr>
            <p:spPr>
              <a:xfrm>
                <a:off x="1850065" y="1754372"/>
                <a:ext cx="9686261" cy="44656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rgbClr val="0E4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4" name="Csoportba foglalás 13">
                <a:extLst>
                  <a:ext uri="{FF2B5EF4-FFF2-40B4-BE49-F238E27FC236}">
                    <a16:creationId xmlns:a16="http://schemas.microsoft.com/office/drawing/2014/main" id="{00CC3A1F-87E3-4021-9B7E-584557DB395D}"/>
                  </a:ext>
                </a:extLst>
              </p:cNvPr>
              <p:cNvGrpSpPr/>
              <p:nvPr/>
            </p:nvGrpSpPr>
            <p:grpSpPr>
              <a:xfrm>
                <a:off x="1977656" y="1427354"/>
                <a:ext cx="7591647" cy="988828"/>
                <a:chOff x="1977656" y="1427354"/>
                <a:chExt cx="7591647" cy="988828"/>
              </a:xfrm>
            </p:grpSpPr>
            <p:sp>
              <p:nvSpPr>
                <p:cNvPr id="12" name="Téglalap: lekerekített 11">
                  <a:extLst>
                    <a:ext uri="{FF2B5EF4-FFF2-40B4-BE49-F238E27FC236}">
                      <a16:creationId xmlns:a16="http://schemas.microsoft.com/office/drawing/2014/main" id="{DE345951-2253-4B93-B2F1-178103E8AE00}"/>
                    </a:ext>
                  </a:extLst>
                </p:cNvPr>
                <p:cNvSpPr/>
                <p:nvPr/>
              </p:nvSpPr>
              <p:spPr>
                <a:xfrm>
                  <a:off x="1977656" y="1427354"/>
                  <a:ext cx="7591647" cy="988828"/>
                </a:xfrm>
                <a:prstGeom prst="roundRect">
                  <a:avLst/>
                </a:prstGeom>
                <a:solidFill>
                  <a:srgbClr val="0E4C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" name="Cím 1">
                  <a:extLst>
                    <a:ext uri="{FF2B5EF4-FFF2-40B4-BE49-F238E27FC236}">
                      <a16:creationId xmlns:a16="http://schemas.microsoft.com/office/drawing/2014/main" id="{C61F9980-CAF2-4DB9-81B8-570BBE4643C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54150" y="1587608"/>
                  <a:ext cx="7064277" cy="66831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4200" b="0" i="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defTabSz="914400">
                    <a:spcBef>
                      <a:spcPts val="0"/>
                    </a:spcBef>
                    <a:defRPr/>
                  </a:pPr>
                  <a:r>
                    <a:rPr lang="hu-HU" sz="3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Jelentősebb változások</a:t>
                  </a:r>
                </a:p>
              </p:txBody>
            </p:sp>
          </p:grpSp>
        </p:grp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26B6F817-8C84-48D9-9C3A-881B69D5217C}"/>
                </a:ext>
              </a:extLst>
            </p:cNvPr>
            <p:cNvSpPr txBox="1"/>
            <p:nvPr/>
          </p:nvSpPr>
          <p:spPr>
            <a:xfrm>
              <a:off x="2188177" y="2582945"/>
              <a:ext cx="901003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alapvető és fontos szervezetek megkülönböztetése (kisebb önkormányzati hivatalok a </a:t>
              </a: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fontos szervezetek </a:t>
              </a: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közé)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központi szolgáltatók és a központi rendszerek szolgáltatói nevesítetten a hatály alá kerülnek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többségi állami befolyás alatt álló gazdasági társaságok bevonása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a hatósági azonosítás lehetősége alapvető és fontos szervezetként </a:t>
              </a:r>
            </a:p>
          </p:txBody>
        </p:sp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50EC95B7-5BFC-4159-B9D2-19857BDCD085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20" name="Téglalap 19">
              <a:extLst>
                <a:ext uri="{FF2B5EF4-FFF2-40B4-BE49-F238E27FC236}">
                  <a16:creationId xmlns:a16="http://schemas.microsoft.com/office/drawing/2014/main" id="{1AA2BE10-334E-439D-B1DB-EAF65196E25C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639E9BC5-8683-464E-9D44-CCB70C1CBD3E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3D639E2-2D5E-4C3C-8C9A-A43CED8858AE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92847093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F96A6557-6777-4DF3-885A-1345AE3D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9" y="374245"/>
            <a:ext cx="6366072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SZTFH Hatóság</a:t>
            </a: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A567C99D-849D-4680-BA3F-ACB9840B8B49}"/>
              </a:ext>
            </a:extLst>
          </p:cNvPr>
          <p:cNvGrpSpPr/>
          <p:nvPr/>
        </p:nvGrpSpPr>
        <p:grpSpPr>
          <a:xfrm>
            <a:off x="1850065" y="1427354"/>
            <a:ext cx="9686261" cy="4792693"/>
            <a:chOff x="1850065" y="1427354"/>
            <a:chExt cx="9686261" cy="4792693"/>
          </a:xfrm>
        </p:grpSpPr>
        <p:grpSp>
          <p:nvGrpSpPr>
            <p:cNvPr id="15" name="Csoportba foglalás 14">
              <a:extLst>
                <a:ext uri="{FF2B5EF4-FFF2-40B4-BE49-F238E27FC236}">
                  <a16:creationId xmlns:a16="http://schemas.microsoft.com/office/drawing/2014/main" id="{BDA3984D-411C-49B4-8F5D-BC231B83B0E5}"/>
                </a:ext>
              </a:extLst>
            </p:cNvPr>
            <p:cNvGrpSpPr/>
            <p:nvPr/>
          </p:nvGrpSpPr>
          <p:grpSpPr>
            <a:xfrm>
              <a:off x="1850065" y="1427354"/>
              <a:ext cx="9686261" cy="4792693"/>
              <a:chOff x="1850065" y="1427354"/>
              <a:chExt cx="9686261" cy="4792693"/>
            </a:xfrm>
          </p:grpSpPr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E991F2CE-76CE-4907-8E32-18C63E25EA28}"/>
                  </a:ext>
                </a:extLst>
              </p:cNvPr>
              <p:cNvSpPr/>
              <p:nvPr/>
            </p:nvSpPr>
            <p:spPr>
              <a:xfrm>
                <a:off x="1850065" y="1754372"/>
                <a:ext cx="9686261" cy="44656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rgbClr val="0E4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4" name="Csoportba foglalás 13">
                <a:extLst>
                  <a:ext uri="{FF2B5EF4-FFF2-40B4-BE49-F238E27FC236}">
                    <a16:creationId xmlns:a16="http://schemas.microsoft.com/office/drawing/2014/main" id="{00CC3A1F-87E3-4021-9B7E-584557DB395D}"/>
                  </a:ext>
                </a:extLst>
              </p:cNvPr>
              <p:cNvGrpSpPr/>
              <p:nvPr/>
            </p:nvGrpSpPr>
            <p:grpSpPr>
              <a:xfrm>
                <a:off x="1977656" y="1427354"/>
                <a:ext cx="7591647" cy="988828"/>
                <a:chOff x="1977656" y="1427354"/>
                <a:chExt cx="7591647" cy="988828"/>
              </a:xfrm>
            </p:grpSpPr>
            <p:sp>
              <p:nvSpPr>
                <p:cNvPr id="12" name="Téglalap: lekerekített 11">
                  <a:extLst>
                    <a:ext uri="{FF2B5EF4-FFF2-40B4-BE49-F238E27FC236}">
                      <a16:creationId xmlns:a16="http://schemas.microsoft.com/office/drawing/2014/main" id="{DE345951-2253-4B93-B2F1-178103E8AE00}"/>
                    </a:ext>
                  </a:extLst>
                </p:cNvPr>
                <p:cNvSpPr/>
                <p:nvPr/>
              </p:nvSpPr>
              <p:spPr>
                <a:xfrm>
                  <a:off x="1977656" y="1427354"/>
                  <a:ext cx="7591647" cy="988828"/>
                </a:xfrm>
                <a:prstGeom prst="roundRect">
                  <a:avLst/>
                </a:prstGeom>
                <a:solidFill>
                  <a:srgbClr val="0E4C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" name="Cím 1">
                  <a:extLst>
                    <a:ext uri="{FF2B5EF4-FFF2-40B4-BE49-F238E27FC236}">
                      <a16:creationId xmlns:a16="http://schemas.microsoft.com/office/drawing/2014/main" id="{C61F9980-CAF2-4DB9-81B8-570BBE4643C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54150" y="1587608"/>
                  <a:ext cx="7064277" cy="66831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4200" b="0" i="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defTabSz="914400">
                    <a:spcBef>
                      <a:spcPts val="0"/>
                    </a:spcBef>
                    <a:defRPr/>
                  </a:pPr>
                  <a:r>
                    <a:rPr lang="hu-HU" sz="3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Érintett szervezetek</a:t>
                  </a:r>
                </a:p>
              </p:txBody>
            </p:sp>
          </p:grpSp>
        </p:grp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26B6F817-8C84-48D9-9C3A-881B69D5217C}"/>
                </a:ext>
              </a:extLst>
            </p:cNvPr>
            <p:cNvSpPr txBox="1"/>
            <p:nvPr/>
          </p:nvSpPr>
          <p:spPr>
            <a:xfrm>
              <a:off x="2188177" y="2582945"/>
              <a:ext cx="901003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NIS2 szektorok, kivéve a pénzügyi szektor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Több, mint 50 fő vagy 10 M </a:t>
              </a:r>
              <a:r>
                <a:rPr lang="en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€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Közép- és nagyvállalatok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Kiemelten kockázatos ágazatok 528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Kockázatos ágazatok 867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Összesen 2546 vállalt érintett</a:t>
              </a:r>
              <a:endParaRPr lang="hu-HU" sz="2400" dirty="0">
                <a:solidFill>
                  <a:schemeClr val="bg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50EC95B7-5BFC-4159-B9D2-19857BDCD085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20" name="Téglalap 19">
              <a:extLst>
                <a:ext uri="{FF2B5EF4-FFF2-40B4-BE49-F238E27FC236}">
                  <a16:creationId xmlns:a16="http://schemas.microsoft.com/office/drawing/2014/main" id="{1AA2BE10-334E-439D-B1DB-EAF65196E25C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639E9BC5-8683-464E-9D44-CCB70C1CBD3E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3D639E2-2D5E-4C3C-8C9A-A43CED8858AE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15377221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F96A6557-6777-4DF3-885A-1345AE3D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9" y="374245"/>
            <a:ext cx="6366072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SZTFH Hatóság</a:t>
            </a: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A567C99D-849D-4680-BA3F-ACB9840B8B49}"/>
              </a:ext>
            </a:extLst>
          </p:cNvPr>
          <p:cNvGrpSpPr/>
          <p:nvPr/>
        </p:nvGrpSpPr>
        <p:grpSpPr>
          <a:xfrm>
            <a:off x="1850065" y="1427354"/>
            <a:ext cx="4013525" cy="4792693"/>
            <a:chOff x="1850065" y="1427354"/>
            <a:chExt cx="9686261" cy="4792693"/>
          </a:xfrm>
        </p:grpSpPr>
        <p:grpSp>
          <p:nvGrpSpPr>
            <p:cNvPr id="15" name="Csoportba foglalás 14">
              <a:extLst>
                <a:ext uri="{FF2B5EF4-FFF2-40B4-BE49-F238E27FC236}">
                  <a16:creationId xmlns:a16="http://schemas.microsoft.com/office/drawing/2014/main" id="{BDA3984D-411C-49B4-8F5D-BC231B83B0E5}"/>
                </a:ext>
              </a:extLst>
            </p:cNvPr>
            <p:cNvGrpSpPr/>
            <p:nvPr/>
          </p:nvGrpSpPr>
          <p:grpSpPr>
            <a:xfrm>
              <a:off x="1850065" y="1427354"/>
              <a:ext cx="9686261" cy="4792693"/>
              <a:chOff x="1850065" y="1427354"/>
              <a:chExt cx="9686261" cy="4792693"/>
            </a:xfrm>
          </p:grpSpPr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E991F2CE-76CE-4907-8E32-18C63E25EA28}"/>
                  </a:ext>
                </a:extLst>
              </p:cNvPr>
              <p:cNvSpPr/>
              <p:nvPr/>
            </p:nvSpPr>
            <p:spPr>
              <a:xfrm>
                <a:off x="1850065" y="1754372"/>
                <a:ext cx="9686261" cy="44656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rgbClr val="0E4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Téglalap: lekerekített 11">
                <a:extLst>
                  <a:ext uri="{FF2B5EF4-FFF2-40B4-BE49-F238E27FC236}">
                    <a16:creationId xmlns:a16="http://schemas.microsoft.com/office/drawing/2014/main" id="{DE345951-2253-4B93-B2F1-178103E8AE00}"/>
                  </a:ext>
                </a:extLst>
              </p:cNvPr>
              <p:cNvSpPr/>
              <p:nvPr/>
            </p:nvSpPr>
            <p:spPr>
              <a:xfrm>
                <a:off x="1977657" y="1427354"/>
                <a:ext cx="7591648" cy="988828"/>
              </a:xfrm>
              <a:prstGeom prst="roundRect">
                <a:avLst/>
              </a:prstGeom>
              <a:solidFill>
                <a:srgbClr val="0E4C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26B6F817-8C84-48D9-9C3A-881B69D5217C}"/>
                </a:ext>
              </a:extLst>
            </p:cNvPr>
            <p:cNvSpPr txBox="1"/>
            <p:nvPr/>
          </p:nvSpPr>
          <p:spPr>
            <a:xfrm>
              <a:off x="2188178" y="2582945"/>
              <a:ext cx="9010037" cy="3381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Hatósági felügyelet – díj:</a:t>
              </a:r>
            </a:p>
            <a:p>
              <a:pPr marL="914400" lvl="1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előző évi árbevétel </a:t>
              </a:r>
              <a:r>
                <a:rPr lang="hu-HU" sz="1200" dirty="0" err="1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max</a:t>
              </a: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 0,015 %-a, de </a:t>
              </a:r>
              <a:r>
                <a:rPr lang="hu-HU" sz="1200" dirty="0" err="1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max</a:t>
              </a: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. 10M Ft.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Nyilvántartás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Hatósági ellenőrzés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Rendkívüli ellenőrzés elrendelése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Figyelmeztetés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Eltiltás (egyéb hatóságokkal együttműködve)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Bírság</a:t>
              </a:r>
            </a:p>
            <a:p>
              <a:pPr marL="914400" lvl="1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Max. 10 000 000 EUR, de legfeljebb éves árbevétel 2%-a</a:t>
              </a:r>
            </a:p>
          </p:txBody>
        </p:sp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50EC95B7-5BFC-4159-B9D2-19857BDCD085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20" name="Téglalap 19">
              <a:extLst>
                <a:ext uri="{FF2B5EF4-FFF2-40B4-BE49-F238E27FC236}">
                  <a16:creationId xmlns:a16="http://schemas.microsoft.com/office/drawing/2014/main" id="{1AA2BE10-334E-439D-B1DB-EAF65196E25C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639E9BC5-8683-464E-9D44-CCB70C1CBD3E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3D639E2-2D5E-4C3C-8C9A-A43CED8858AE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" name="Csoportba foglalás 17">
            <a:extLst>
              <a:ext uri="{FF2B5EF4-FFF2-40B4-BE49-F238E27FC236}">
                <a16:creationId xmlns:a16="http://schemas.microsoft.com/office/drawing/2014/main" id="{A9D16343-FD87-A24F-886B-696DD5C68909}"/>
              </a:ext>
            </a:extLst>
          </p:cNvPr>
          <p:cNvGrpSpPr/>
          <p:nvPr/>
        </p:nvGrpSpPr>
        <p:grpSpPr>
          <a:xfrm>
            <a:off x="6435810" y="1459965"/>
            <a:ext cx="4013525" cy="4792693"/>
            <a:chOff x="1850065" y="1427354"/>
            <a:chExt cx="9686261" cy="4792693"/>
          </a:xfrm>
        </p:grpSpPr>
        <p:grpSp>
          <p:nvGrpSpPr>
            <p:cNvPr id="3" name="Csoportba foglalás 14">
              <a:extLst>
                <a:ext uri="{FF2B5EF4-FFF2-40B4-BE49-F238E27FC236}">
                  <a16:creationId xmlns:a16="http://schemas.microsoft.com/office/drawing/2014/main" id="{286B6354-57E9-BAEF-BD3E-713B1E58B51D}"/>
                </a:ext>
              </a:extLst>
            </p:cNvPr>
            <p:cNvGrpSpPr/>
            <p:nvPr/>
          </p:nvGrpSpPr>
          <p:grpSpPr>
            <a:xfrm>
              <a:off x="1850065" y="1427354"/>
              <a:ext cx="9686261" cy="4792693"/>
              <a:chOff x="1850065" y="1427354"/>
              <a:chExt cx="9686261" cy="4792693"/>
            </a:xfrm>
          </p:grpSpPr>
          <p:sp>
            <p:nvSpPr>
              <p:cNvPr id="5" name="Téglalap 10">
                <a:extLst>
                  <a:ext uri="{FF2B5EF4-FFF2-40B4-BE49-F238E27FC236}">
                    <a16:creationId xmlns:a16="http://schemas.microsoft.com/office/drawing/2014/main" id="{1693F197-646A-8A90-8F81-B0CC4A6F2918}"/>
                  </a:ext>
                </a:extLst>
              </p:cNvPr>
              <p:cNvSpPr/>
              <p:nvPr/>
            </p:nvSpPr>
            <p:spPr>
              <a:xfrm>
                <a:off x="1850065" y="1754372"/>
                <a:ext cx="9686261" cy="44656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rgbClr val="0E4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" name="Csoportba foglalás 13">
                <a:extLst>
                  <a:ext uri="{FF2B5EF4-FFF2-40B4-BE49-F238E27FC236}">
                    <a16:creationId xmlns:a16="http://schemas.microsoft.com/office/drawing/2014/main" id="{D9E780B1-23B6-745C-D932-B2A05E6EA41D}"/>
                  </a:ext>
                </a:extLst>
              </p:cNvPr>
              <p:cNvGrpSpPr/>
              <p:nvPr/>
            </p:nvGrpSpPr>
            <p:grpSpPr>
              <a:xfrm>
                <a:off x="1977656" y="1427354"/>
                <a:ext cx="7591647" cy="988828"/>
                <a:chOff x="1977656" y="1427354"/>
                <a:chExt cx="7591647" cy="988828"/>
              </a:xfrm>
            </p:grpSpPr>
            <p:sp>
              <p:nvSpPr>
                <p:cNvPr id="7" name="Téglalap: lekerekített 11">
                  <a:extLst>
                    <a:ext uri="{FF2B5EF4-FFF2-40B4-BE49-F238E27FC236}">
                      <a16:creationId xmlns:a16="http://schemas.microsoft.com/office/drawing/2014/main" id="{4CE66796-7525-4403-A9C5-67B72DD8BE98}"/>
                    </a:ext>
                  </a:extLst>
                </p:cNvPr>
                <p:cNvSpPr/>
                <p:nvPr/>
              </p:nvSpPr>
              <p:spPr>
                <a:xfrm>
                  <a:off x="1977656" y="1427354"/>
                  <a:ext cx="7591647" cy="988828"/>
                </a:xfrm>
                <a:prstGeom prst="roundRect">
                  <a:avLst/>
                </a:prstGeom>
                <a:solidFill>
                  <a:srgbClr val="0E4C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" name="Cím 1">
                  <a:extLst>
                    <a:ext uri="{FF2B5EF4-FFF2-40B4-BE49-F238E27FC236}">
                      <a16:creationId xmlns:a16="http://schemas.microsoft.com/office/drawing/2014/main" id="{93E5E279-0332-F326-8352-B5A8B092AE6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54151" y="1629302"/>
                  <a:ext cx="7064277" cy="66831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4200" b="0" i="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algn="ctr" defTabSz="914400">
                    <a:spcBef>
                      <a:spcPts val="0"/>
                    </a:spcBef>
                    <a:defRPr/>
                  </a:pPr>
                  <a:r>
                    <a:rPr lang="hu-HU" sz="28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Auditorok</a:t>
                  </a:r>
                </a:p>
              </p:txBody>
            </p:sp>
          </p:grpSp>
        </p:grpSp>
        <p:sp>
          <p:nvSpPr>
            <p:cNvPr id="4" name="Szövegdoboz 15">
              <a:extLst>
                <a:ext uri="{FF2B5EF4-FFF2-40B4-BE49-F238E27FC236}">
                  <a16:creationId xmlns:a16="http://schemas.microsoft.com/office/drawing/2014/main" id="{18C9EEE7-1F8F-A0C7-BDBD-52E40E28E05F}"/>
                </a:ext>
              </a:extLst>
            </p:cNvPr>
            <p:cNvSpPr txBox="1"/>
            <p:nvPr/>
          </p:nvSpPr>
          <p:spPr>
            <a:xfrm>
              <a:off x="2188178" y="2582945"/>
              <a:ext cx="9010037" cy="2827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Érintett szervezet felkérésére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Kiberbiztonsági audit</a:t>
              </a:r>
            </a:p>
            <a:p>
              <a:pPr lvl="1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Biztonsági osztályba sorolás</a:t>
              </a:r>
            </a:p>
            <a:p>
              <a:pPr lvl="1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Védelmi intézkedések</a:t>
              </a:r>
            </a:p>
            <a:p>
              <a:pPr lvl="1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Sérülékenység- és behatolásvizsgálat</a:t>
              </a:r>
            </a:p>
            <a:p>
              <a:pPr lvl="1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Kriptográfiai megfelelőség</a:t>
              </a:r>
            </a:p>
            <a:p>
              <a:pPr lvl="1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Forráskód-vizsgálat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Kétévente kötelező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hu-HU" sz="1200" dirty="0">
                <a:solidFill>
                  <a:schemeClr val="bg2">
                    <a:lumMod val="90000"/>
                    <a:lumOff val="10000"/>
                  </a:schemeClr>
                </a:solidFill>
              </a:endParaRP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1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Eredmény </a:t>
              </a:r>
            </a:p>
          </p:txBody>
        </p:sp>
      </p:grpSp>
      <p:grpSp>
        <p:nvGrpSpPr>
          <p:cNvPr id="10" name="Csoportba foglalás 100">
            <a:extLst>
              <a:ext uri="{FF2B5EF4-FFF2-40B4-BE49-F238E27FC236}">
                <a16:creationId xmlns:a16="http://schemas.microsoft.com/office/drawing/2014/main" id="{51B3B3F1-AD97-EB46-A391-42318EF051C5}"/>
              </a:ext>
            </a:extLst>
          </p:cNvPr>
          <p:cNvGrpSpPr/>
          <p:nvPr/>
        </p:nvGrpSpPr>
        <p:grpSpPr>
          <a:xfrm>
            <a:off x="2703091" y="1459965"/>
            <a:ext cx="1542613" cy="1037431"/>
            <a:chOff x="1839443" y="3062364"/>
            <a:chExt cx="3815490" cy="2318273"/>
          </a:xfrm>
        </p:grpSpPr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id="{791A31E0-DD35-BEB9-BD05-EEA252984129}"/>
                </a:ext>
              </a:extLst>
            </p:cNvPr>
            <p:cNvSpPr/>
            <p:nvPr/>
          </p:nvSpPr>
          <p:spPr>
            <a:xfrm>
              <a:off x="1839443" y="3936327"/>
              <a:ext cx="3815490" cy="1444310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hu-HU" sz="3600" b="1" dirty="0"/>
                <a:t>SZTFH</a:t>
              </a:r>
              <a:endParaRPr lang="en-US" sz="3199" b="1" dirty="0"/>
            </a:p>
          </p:txBody>
        </p:sp>
        <p:pic>
          <p:nvPicPr>
            <p:cNvPr id="23" name="Kép 102">
              <a:extLst>
                <a:ext uri="{FF2B5EF4-FFF2-40B4-BE49-F238E27FC236}">
                  <a16:creationId xmlns:a16="http://schemas.microsoft.com/office/drawing/2014/main" id="{0BD0F394-0564-55E7-AA31-CC0ECB889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30" t="13344" r="36214" b="61026"/>
            <a:stretch/>
          </p:blipFill>
          <p:spPr>
            <a:xfrm>
              <a:off x="3140242" y="3062364"/>
              <a:ext cx="1251285" cy="1127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944612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F96A6557-6777-4DF3-885A-1345AE3D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9" y="374245"/>
            <a:ext cx="6366072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SZTFH Határidők</a:t>
            </a:r>
          </a:p>
        </p:txBody>
      </p: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50EC95B7-5BFC-4159-B9D2-19857BDCD085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20" name="Téglalap 19">
              <a:extLst>
                <a:ext uri="{FF2B5EF4-FFF2-40B4-BE49-F238E27FC236}">
                  <a16:creationId xmlns:a16="http://schemas.microsoft.com/office/drawing/2014/main" id="{1AA2BE10-334E-439D-B1DB-EAF65196E25C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639E9BC5-8683-464E-9D44-CCB70C1CBD3E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3D639E2-2D5E-4C3C-8C9A-A43CED8858AE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66B8871-EF39-36D4-0C59-E571765787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825415"/>
              </p:ext>
            </p:extLst>
          </p:nvPr>
        </p:nvGraphicFramePr>
        <p:xfrm>
          <a:off x="1483375" y="1263650"/>
          <a:ext cx="10444819" cy="487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9379990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F96A6557-6777-4DF3-885A-1345AE3D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9" y="374245"/>
            <a:ext cx="6366072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SZTFH folyamat</a:t>
            </a:r>
          </a:p>
        </p:txBody>
      </p: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50EC95B7-5BFC-4159-B9D2-19857BDCD085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20" name="Téglalap 19">
              <a:extLst>
                <a:ext uri="{FF2B5EF4-FFF2-40B4-BE49-F238E27FC236}">
                  <a16:creationId xmlns:a16="http://schemas.microsoft.com/office/drawing/2014/main" id="{1AA2BE10-334E-439D-B1DB-EAF65196E25C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639E9BC5-8683-464E-9D44-CCB70C1CBD3E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3D639E2-2D5E-4C3C-8C9A-A43CED8858AE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66B8871-EF39-36D4-0C59-E571765787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968453"/>
              </p:ext>
            </p:extLst>
          </p:nvPr>
        </p:nvGraphicFramePr>
        <p:xfrm>
          <a:off x="1483375" y="1263650"/>
          <a:ext cx="10444819" cy="487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404559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F96A6557-6777-4DF3-885A-1345AE3D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9" y="374245"/>
            <a:ext cx="6366072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NKI Hatósági hatály</a:t>
            </a: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A567C99D-849D-4680-BA3F-ACB9840B8B49}"/>
              </a:ext>
            </a:extLst>
          </p:cNvPr>
          <p:cNvGrpSpPr/>
          <p:nvPr/>
        </p:nvGrpSpPr>
        <p:grpSpPr>
          <a:xfrm>
            <a:off x="1850065" y="1427354"/>
            <a:ext cx="9686261" cy="4792693"/>
            <a:chOff x="1850065" y="1427354"/>
            <a:chExt cx="9686261" cy="4792693"/>
          </a:xfrm>
        </p:grpSpPr>
        <p:grpSp>
          <p:nvGrpSpPr>
            <p:cNvPr id="15" name="Csoportba foglalás 14">
              <a:extLst>
                <a:ext uri="{FF2B5EF4-FFF2-40B4-BE49-F238E27FC236}">
                  <a16:creationId xmlns:a16="http://schemas.microsoft.com/office/drawing/2014/main" id="{BDA3984D-411C-49B4-8F5D-BC231B83B0E5}"/>
                </a:ext>
              </a:extLst>
            </p:cNvPr>
            <p:cNvGrpSpPr/>
            <p:nvPr/>
          </p:nvGrpSpPr>
          <p:grpSpPr>
            <a:xfrm>
              <a:off x="1850065" y="1427354"/>
              <a:ext cx="9686261" cy="4792693"/>
              <a:chOff x="1850065" y="1427354"/>
              <a:chExt cx="9686261" cy="4792693"/>
            </a:xfrm>
          </p:grpSpPr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E991F2CE-76CE-4907-8E32-18C63E25EA28}"/>
                  </a:ext>
                </a:extLst>
              </p:cNvPr>
              <p:cNvSpPr/>
              <p:nvPr/>
            </p:nvSpPr>
            <p:spPr>
              <a:xfrm>
                <a:off x="1850065" y="1754372"/>
                <a:ext cx="9686261" cy="44656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rgbClr val="0E4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4" name="Csoportba foglalás 13">
                <a:extLst>
                  <a:ext uri="{FF2B5EF4-FFF2-40B4-BE49-F238E27FC236}">
                    <a16:creationId xmlns:a16="http://schemas.microsoft.com/office/drawing/2014/main" id="{00CC3A1F-87E3-4021-9B7E-584557DB395D}"/>
                  </a:ext>
                </a:extLst>
              </p:cNvPr>
              <p:cNvGrpSpPr/>
              <p:nvPr/>
            </p:nvGrpSpPr>
            <p:grpSpPr>
              <a:xfrm>
                <a:off x="1977656" y="1427354"/>
                <a:ext cx="7591647" cy="988828"/>
                <a:chOff x="1977656" y="1427354"/>
                <a:chExt cx="7591647" cy="988828"/>
              </a:xfrm>
            </p:grpSpPr>
            <p:sp>
              <p:nvSpPr>
                <p:cNvPr id="12" name="Téglalap: lekerekített 11">
                  <a:extLst>
                    <a:ext uri="{FF2B5EF4-FFF2-40B4-BE49-F238E27FC236}">
                      <a16:creationId xmlns:a16="http://schemas.microsoft.com/office/drawing/2014/main" id="{DE345951-2253-4B93-B2F1-178103E8AE00}"/>
                    </a:ext>
                  </a:extLst>
                </p:cNvPr>
                <p:cNvSpPr/>
                <p:nvPr/>
              </p:nvSpPr>
              <p:spPr>
                <a:xfrm>
                  <a:off x="1977656" y="1427354"/>
                  <a:ext cx="7591647" cy="988828"/>
                </a:xfrm>
                <a:prstGeom prst="roundRect">
                  <a:avLst/>
                </a:prstGeom>
                <a:solidFill>
                  <a:srgbClr val="0E4C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" name="Cím 1">
                  <a:extLst>
                    <a:ext uri="{FF2B5EF4-FFF2-40B4-BE49-F238E27FC236}">
                      <a16:creationId xmlns:a16="http://schemas.microsoft.com/office/drawing/2014/main" id="{C61F9980-CAF2-4DB9-81B8-570BBE4643C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54150" y="1587608"/>
                  <a:ext cx="7064277" cy="66831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4200" b="0" i="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defTabSz="914400">
                    <a:spcBef>
                      <a:spcPts val="0"/>
                    </a:spcBef>
                    <a:defRPr/>
                  </a:pPr>
                  <a:r>
                    <a:rPr lang="hu-HU" sz="3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Jelentősebb változások</a:t>
                  </a:r>
                </a:p>
              </p:txBody>
            </p:sp>
          </p:grpSp>
        </p:grp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26B6F817-8C84-48D9-9C3A-881B69D5217C}"/>
                </a:ext>
              </a:extLst>
            </p:cNvPr>
            <p:cNvSpPr txBox="1"/>
            <p:nvPr/>
          </p:nvSpPr>
          <p:spPr>
            <a:xfrm>
              <a:off x="2188177" y="2582945"/>
              <a:ext cx="901003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alapvető és fontos szervezetek megkülönböztetése (kisebb önkormányzati hivatalok a </a:t>
              </a: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fontos szervezetek </a:t>
              </a: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közé)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központi szolgáltatók és a központi rendszerek szolgáltatói nevesítetten a hatály alá kerülnek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többségi állami befolyás alatt álló gazdasági társaságok bevonása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a hatósági azonosítás lehetősége alapvető és fontos szervezetként </a:t>
              </a:r>
            </a:p>
          </p:txBody>
        </p:sp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50EC95B7-5BFC-4159-B9D2-19857BDCD085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20" name="Téglalap 19">
              <a:extLst>
                <a:ext uri="{FF2B5EF4-FFF2-40B4-BE49-F238E27FC236}">
                  <a16:creationId xmlns:a16="http://schemas.microsoft.com/office/drawing/2014/main" id="{1AA2BE10-334E-439D-B1DB-EAF65196E25C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639E9BC5-8683-464E-9D44-CCB70C1CBD3E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3D639E2-2D5E-4C3C-8C9A-A43CED8858AE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4573958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F96A6557-6777-4DF3-885A-1345AE3D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8" y="374245"/>
            <a:ext cx="7099719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Eseménykezelés</a:t>
            </a: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A567C99D-849D-4680-BA3F-ACB9840B8B49}"/>
              </a:ext>
            </a:extLst>
          </p:cNvPr>
          <p:cNvGrpSpPr/>
          <p:nvPr/>
        </p:nvGrpSpPr>
        <p:grpSpPr>
          <a:xfrm>
            <a:off x="1850065" y="1427354"/>
            <a:ext cx="9603329" cy="3442359"/>
            <a:chOff x="1850065" y="1427354"/>
            <a:chExt cx="9603329" cy="3442359"/>
          </a:xfrm>
        </p:grpSpPr>
        <p:grpSp>
          <p:nvGrpSpPr>
            <p:cNvPr id="15" name="Csoportba foglalás 14">
              <a:extLst>
                <a:ext uri="{FF2B5EF4-FFF2-40B4-BE49-F238E27FC236}">
                  <a16:creationId xmlns:a16="http://schemas.microsoft.com/office/drawing/2014/main" id="{BDA3984D-411C-49B4-8F5D-BC231B83B0E5}"/>
                </a:ext>
              </a:extLst>
            </p:cNvPr>
            <p:cNvGrpSpPr/>
            <p:nvPr/>
          </p:nvGrpSpPr>
          <p:grpSpPr>
            <a:xfrm>
              <a:off x="1850065" y="1427354"/>
              <a:ext cx="8364279" cy="3442359"/>
              <a:chOff x="1850065" y="1427354"/>
              <a:chExt cx="8364279" cy="3442359"/>
            </a:xfrm>
          </p:grpSpPr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E991F2CE-76CE-4907-8E32-18C63E25EA28}"/>
                  </a:ext>
                </a:extLst>
              </p:cNvPr>
              <p:cNvSpPr/>
              <p:nvPr/>
            </p:nvSpPr>
            <p:spPr>
              <a:xfrm>
                <a:off x="1850065" y="1754373"/>
                <a:ext cx="8364279" cy="311534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rgbClr val="0E4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4" name="Csoportba foglalás 13">
                <a:extLst>
                  <a:ext uri="{FF2B5EF4-FFF2-40B4-BE49-F238E27FC236}">
                    <a16:creationId xmlns:a16="http://schemas.microsoft.com/office/drawing/2014/main" id="{00CC3A1F-87E3-4021-9B7E-584557DB395D}"/>
                  </a:ext>
                </a:extLst>
              </p:cNvPr>
              <p:cNvGrpSpPr/>
              <p:nvPr/>
            </p:nvGrpSpPr>
            <p:grpSpPr>
              <a:xfrm>
                <a:off x="1977656" y="1427354"/>
                <a:ext cx="7591647" cy="988828"/>
                <a:chOff x="1977656" y="1427354"/>
                <a:chExt cx="7591647" cy="988828"/>
              </a:xfrm>
            </p:grpSpPr>
            <p:sp>
              <p:nvSpPr>
                <p:cNvPr id="12" name="Téglalap: lekerekített 11">
                  <a:extLst>
                    <a:ext uri="{FF2B5EF4-FFF2-40B4-BE49-F238E27FC236}">
                      <a16:creationId xmlns:a16="http://schemas.microsoft.com/office/drawing/2014/main" id="{DE345951-2253-4B93-B2F1-178103E8AE00}"/>
                    </a:ext>
                  </a:extLst>
                </p:cNvPr>
                <p:cNvSpPr/>
                <p:nvPr/>
              </p:nvSpPr>
              <p:spPr>
                <a:xfrm>
                  <a:off x="1977656" y="1427354"/>
                  <a:ext cx="7591647" cy="988828"/>
                </a:xfrm>
                <a:prstGeom prst="roundRect">
                  <a:avLst/>
                </a:prstGeom>
                <a:solidFill>
                  <a:srgbClr val="0E4C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" name="Cím 1">
                  <a:extLst>
                    <a:ext uri="{FF2B5EF4-FFF2-40B4-BE49-F238E27FC236}">
                      <a16:creationId xmlns:a16="http://schemas.microsoft.com/office/drawing/2014/main" id="{C61F9980-CAF2-4DB9-81B8-570BBE4643C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54150" y="1587608"/>
                  <a:ext cx="7064277" cy="66831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4200" b="0" i="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defTabSz="914400">
                    <a:spcBef>
                      <a:spcPts val="0"/>
                    </a:spcBef>
                    <a:defRPr/>
                  </a:pPr>
                  <a:r>
                    <a:rPr lang="hu-HU" sz="3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Jelentősebb változások</a:t>
                  </a:r>
                </a:p>
              </p:txBody>
            </p:sp>
          </p:grpSp>
        </p:grp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26B6F817-8C84-48D9-9C3A-881B69D5217C}"/>
                </a:ext>
              </a:extLst>
            </p:cNvPr>
            <p:cNvSpPr txBox="1"/>
            <p:nvPr/>
          </p:nvSpPr>
          <p:spPr>
            <a:xfrm>
              <a:off x="2443358" y="2627201"/>
              <a:ext cx="901003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hatósági ügyfelek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 err="1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KibertanTv</a:t>
              </a: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. alá tartozók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DORA rendelet alá tartozók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önkéntes bejelentők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ágazati eseménykezelő központok</a:t>
              </a:r>
            </a:p>
          </p:txBody>
        </p:sp>
      </p:grp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49B47BA-F4A9-4C13-86D7-E867D23A44C2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19" name="Téglalap 18">
              <a:extLst>
                <a:ext uri="{FF2B5EF4-FFF2-40B4-BE49-F238E27FC236}">
                  <a16:creationId xmlns:a16="http://schemas.microsoft.com/office/drawing/2014/main" id="{5C4D1813-BF20-4465-9719-438874C8C45A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41399763-16FC-47F4-A33D-63CF53C9D30B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F691DB05-3483-462D-AA90-1BA182863CC0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03163913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F96A6557-6777-4DF3-885A-1345AE3D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8" y="374245"/>
            <a:ext cx="10215059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Sérülékenységvizsgálat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ED24D8E5-ACC0-43E4-A696-F31E022B7939}"/>
              </a:ext>
            </a:extLst>
          </p:cNvPr>
          <p:cNvGrpSpPr/>
          <p:nvPr/>
        </p:nvGrpSpPr>
        <p:grpSpPr>
          <a:xfrm>
            <a:off x="1850065" y="1427354"/>
            <a:ext cx="9686261" cy="4003291"/>
            <a:chOff x="1850065" y="1427354"/>
            <a:chExt cx="9686261" cy="4003291"/>
          </a:xfrm>
        </p:grpSpPr>
        <p:grpSp>
          <p:nvGrpSpPr>
            <p:cNvPr id="19" name="Csoportba foglalás 18">
              <a:extLst>
                <a:ext uri="{FF2B5EF4-FFF2-40B4-BE49-F238E27FC236}">
                  <a16:creationId xmlns:a16="http://schemas.microsoft.com/office/drawing/2014/main" id="{0C15E8A6-524C-4300-8495-7925A735CB0E}"/>
                </a:ext>
              </a:extLst>
            </p:cNvPr>
            <p:cNvGrpSpPr/>
            <p:nvPr/>
          </p:nvGrpSpPr>
          <p:grpSpPr>
            <a:xfrm>
              <a:off x="1850065" y="1427354"/>
              <a:ext cx="9686261" cy="4003291"/>
              <a:chOff x="1850065" y="1427354"/>
              <a:chExt cx="9686261" cy="4003291"/>
            </a:xfrm>
          </p:grpSpPr>
          <p:sp>
            <p:nvSpPr>
              <p:cNvPr id="21" name="Téglalap 20">
                <a:extLst>
                  <a:ext uri="{FF2B5EF4-FFF2-40B4-BE49-F238E27FC236}">
                    <a16:creationId xmlns:a16="http://schemas.microsoft.com/office/drawing/2014/main" id="{5FE88EBB-C192-414C-8EFD-E9FC600BFE27}"/>
                  </a:ext>
                </a:extLst>
              </p:cNvPr>
              <p:cNvSpPr/>
              <p:nvPr/>
            </p:nvSpPr>
            <p:spPr>
              <a:xfrm>
                <a:off x="1850065" y="1754372"/>
                <a:ext cx="9686261" cy="367627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rgbClr val="0E4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grpSp>
            <p:nvGrpSpPr>
              <p:cNvPr id="22" name="Csoportba foglalás 21">
                <a:extLst>
                  <a:ext uri="{FF2B5EF4-FFF2-40B4-BE49-F238E27FC236}">
                    <a16:creationId xmlns:a16="http://schemas.microsoft.com/office/drawing/2014/main" id="{D11CB5BC-5034-435D-BE04-063BEABE5063}"/>
                  </a:ext>
                </a:extLst>
              </p:cNvPr>
              <p:cNvGrpSpPr/>
              <p:nvPr/>
            </p:nvGrpSpPr>
            <p:grpSpPr>
              <a:xfrm>
                <a:off x="1977656" y="1427354"/>
                <a:ext cx="7591647" cy="988828"/>
                <a:chOff x="1977656" y="1427354"/>
                <a:chExt cx="7591647" cy="988828"/>
              </a:xfrm>
            </p:grpSpPr>
            <p:sp>
              <p:nvSpPr>
                <p:cNvPr id="23" name="Téglalap: lekerekített 22">
                  <a:extLst>
                    <a:ext uri="{FF2B5EF4-FFF2-40B4-BE49-F238E27FC236}">
                      <a16:creationId xmlns:a16="http://schemas.microsoft.com/office/drawing/2014/main" id="{1EFCAA80-B91C-4EA8-BBCD-475FC6126EB4}"/>
                    </a:ext>
                  </a:extLst>
                </p:cNvPr>
                <p:cNvSpPr/>
                <p:nvPr/>
              </p:nvSpPr>
              <p:spPr>
                <a:xfrm>
                  <a:off x="1977656" y="1427354"/>
                  <a:ext cx="7591647" cy="988828"/>
                </a:xfrm>
                <a:prstGeom prst="roundRect">
                  <a:avLst/>
                </a:prstGeom>
                <a:solidFill>
                  <a:srgbClr val="0E4C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4" name="Cím 1">
                  <a:extLst>
                    <a:ext uri="{FF2B5EF4-FFF2-40B4-BE49-F238E27FC236}">
                      <a16:creationId xmlns:a16="http://schemas.microsoft.com/office/drawing/2014/main" id="{53577791-E2C9-4D9A-B39F-C29650F0D38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54150" y="1587608"/>
                  <a:ext cx="7064277" cy="66831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4200" b="0" i="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defTabSz="914400">
                    <a:spcBef>
                      <a:spcPts val="0"/>
                    </a:spcBef>
                    <a:defRPr/>
                  </a:pPr>
                  <a:r>
                    <a:rPr lang="hu-HU" sz="3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Jelentősebb változások</a:t>
                  </a:r>
                </a:p>
              </p:txBody>
            </p:sp>
          </p:grpSp>
        </p:grp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16EC5241-2B4B-4D97-B3A3-6212E0A37812}"/>
                </a:ext>
              </a:extLst>
            </p:cNvPr>
            <p:cNvSpPr txBox="1"/>
            <p:nvPr/>
          </p:nvSpPr>
          <p:spPr>
            <a:xfrm>
              <a:off x="2188177" y="2582945"/>
              <a:ext cx="901003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sérülékenységvizsgálat / ASR különböző ügyfélkör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hatósági ügyfelek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állami vagy uniós forrásból fejlesztett rendszerek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sérülékenységvizsgálatot végző gazdálkodó szervezetek nyilvántartása</a:t>
              </a:r>
            </a:p>
          </p:txBody>
        </p:sp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6426CEC1-8C21-4A69-92DB-1B5D6965F123}"/>
              </a:ext>
            </a:extLst>
          </p:cNvPr>
          <p:cNvGrpSpPr/>
          <p:nvPr/>
        </p:nvGrpSpPr>
        <p:grpSpPr>
          <a:xfrm>
            <a:off x="2466753" y="4672479"/>
            <a:ext cx="4681511" cy="461665"/>
            <a:chOff x="2594344" y="4909326"/>
            <a:chExt cx="4681511" cy="461665"/>
          </a:xfrm>
        </p:grpSpPr>
        <p:sp>
          <p:nvSpPr>
            <p:cNvPr id="2" name="Szövegdoboz 1">
              <a:extLst>
                <a:ext uri="{FF2B5EF4-FFF2-40B4-BE49-F238E27FC236}">
                  <a16:creationId xmlns:a16="http://schemas.microsoft.com/office/drawing/2014/main" id="{C6912B9C-EA90-4E02-8F32-2ADF1F9ECFA3}"/>
                </a:ext>
              </a:extLst>
            </p:cNvPr>
            <p:cNvSpPr txBox="1"/>
            <p:nvPr/>
          </p:nvSpPr>
          <p:spPr>
            <a:xfrm>
              <a:off x="2594344" y="4909326"/>
              <a:ext cx="3179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AH</a:t>
              </a:r>
            </a:p>
          </p:txBody>
        </p: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FB23AA61-EF3D-4274-8DB9-33EE18D6FAF8}"/>
                </a:ext>
              </a:extLst>
            </p:cNvPr>
            <p:cNvSpPr txBox="1"/>
            <p:nvPr/>
          </p:nvSpPr>
          <p:spPr>
            <a:xfrm>
              <a:off x="4096720" y="4909326"/>
              <a:ext cx="3179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NBSZ NKI</a:t>
              </a:r>
            </a:p>
          </p:txBody>
        </p:sp>
        <p:sp>
          <p:nvSpPr>
            <p:cNvPr id="3" name="Nyíl: jobbra mutató 2">
              <a:extLst>
                <a:ext uri="{FF2B5EF4-FFF2-40B4-BE49-F238E27FC236}">
                  <a16:creationId xmlns:a16="http://schemas.microsoft.com/office/drawing/2014/main" id="{27D2220F-2E22-4AE0-A479-82465406CCAD}"/>
                </a:ext>
              </a:extLst>
            </p:cNvPr>
            <p:cNvSpPr/>
            <p:nvPr/>
          </p:nvSpPr>
          <p:spPr>
            <a:xfrm>
              <a:off x="3359887" y="5020118"/>
              <a:ext cx="659219" cy="2339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80A07725-B2F7-4B8E-B6FB-3E58ACBE3E8E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27" name="Téglalap 26">
              <a:extLst>
                <a:ext uri="{FF2B5EF4-FFF2-40B4-BE49-F238E27FC236}">
                  <a16:creationId xmlns:a16="http://schemas.microsoft.com/office/drawing/2014/main" id="{D48201FB-0EF3-4F15-91EB-6320D6B1F8BD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40D61C6-52BD-4710-8A1C-D77AC7CB3BFB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28">
              <a:extLst>
                <a:ext uri="{FF2B5EF4-FFF2-40B4-BE49-F238E27FC236}">
                  <a16:creationId xmlns:a16="http://schemas.microsoft.com/office/drawing/2014/main" id="{1BFB8674-B6C2-4F7C-813E-83C2FF129A21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97437865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A3EE469D-1413-4564-AA17-E553352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8" y="374245"/>
            <a:ext cx="10215059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Új, megváltozott fogalmak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705C636A-E6A6-4212-BC88-DABF63891559}"/>
              </a:ext>
            </a:extLst>
          </p:cNvPr>
          <p:cNvGrpSpPr/>
          <p:nvPr/>
        </p:nvGrpSpPr>
        <p:grpSpPr>
          <a:xfrm>
            <a:off x="1850065" y="1754372"/>
            <a:ext cx="9686261" cy="3676273"/>
            <a:chOff x="1850065" y="1754372"/>
            <a:chExt cx="9686261" cy="3676273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64C44966-0FA7-4C5C-AEDE-DA7818178381}"/>
                </a:ext>
              </a:extLst>
            </p:cNvPr>
            <p:cNvSpPr/>
            <p:nvPr/>
          </p:nvSpPr>
          <p:spPr>
            <a:xfrm>
              <a:off x="1850065" y="1754372"/>
              <a:ext cx="9686261" cy="367627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rgbClr val="0E4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97785D6E-7AC1-48CC-A66B-37074647C3ED}"/>
                </a:ext>
              </a:extLst>
            </p:cNvPr>
            <p:cNvSpPr txBox="1"/>
            <p:nvPr/>
          </p:nvSpPr>
          <p:spPr>
            <a:xfrm>
              <a:off x="2188177" y="2115112"/>
              <a:ext cx="9010036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hu-HU" sz="28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ipari rendszer, központi rendszer, központi rendszer szolgáltatója, központi szolgáltató, végfelhasználó, szervezet rendelkezésében lévő EIR, </a:t>
              </a:r>
              <a:r>
                <a:rPr lang="hu-HU" sz="2800" dirty="0" err="1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kiberfenyegetés</a:t>
              </a:r>
              <a:r>
                <a:rPr lang="hu-HU" sz="28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, </a:t>
              </a:r>
              <a:r>
                <a:rPr lang="hu-HU" sz="2800" dirty="0" err="1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kibertámadás</a:t>
              </a:r>
              <a:r>
                <a:rPr lang="hu-HU" sz="28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, majdnem bekövetkezett (</a:t>
              </a:r>
              <a:r>
                <a:rPr lang="hu-HU" sz="2800" dirty="0" err="1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near</a:t>
              </a:r>
              <a:r>
                <a:rPr lang="hu-HU" sz="28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hu-HU" sz="2800" dirty="0" err="1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miss</a:t>
              </a:r>
              <a:r>
                <a:rPr lang="hu-HU" sz="28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) incidens, incidens, jelentős incidens, nagyszabású </a:t>
              </a:r>
              <a:r>
                <a:rPr lang="hu-HU" sz="2800" dirty="0" err="1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kiberbiztonsági</a:t>
              </a:r>
              <a:r>
                <a:rPr lang="hu-HU" sz="28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 incidens, incidenskezelés stb.</a:t>
              </a:r>
            </a:p>
          </p:txBody>
        </p: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BE81FD6E-8F55-403D-902D-74536CE6EDD1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16" name="Téglalap 15">
              <a:extLst>
                <a:ext uri="{FF2B5EF4-FFF2-40B4-BE49-F238E27FC236}">
                  <a16:creationId xmlns:a16="http://schemas.microsoft.com/office/drawing/2014/main" id="{407F2103-CB42-4D06-BA08-4D5B9F5F9DC9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1538AC6C-DBA7-4AA1-8A8D-89D1A1435E40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372130B4-271C-4795-ABA5-C6773A361F3F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28810133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A3EE469D-1413-4564-AA17-E553352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8" y="374245"/>
            <a:ext cx="10215059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Biztonsági osztály és-szint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FA1D151-A782-4F05-9ACE-FCFD57133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69" y="0"/>
            <a:ext cx="2396711" cy="1599544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5AE953FF-ADBB-49A2-ACDB-DECD6E6C5DEC}"/>
              </a:ext>
            </a:extLst>
          </p:cNvPr>
          <p:cNvGrpSpPr/>
          <p:nvPr/>
        </p:nvGrpSpPr>
        <p:grpSpPr>
          <a:xfrm>
            <a:off x="1759689" y="1814580"/>
            <a:ext cx="7899990" cy="1149082"/>
            <a:chOff x="1850065" y="1427354"/>
            <a:chExt cx="7899990" cy="1149082"/>
          </a:xfrm>
        </p:grpSpPr>
        <p:sp>
          <p:nvSpPr>
            <p:cNvPr id="16" name="Téglalap 15">
              <a:extLst>
                <a:ext uri="{FF2B5EF4-FFF2-40B4-BE49-F238E27FC236}">
                  <a16:creationId xmlns:a16="http://schemas.microsoft.com/office/drawing/2014/main" id="{B9BD48BC-13F4-40D9-A1C9-D8F4F6944D3D}"/>
                </a:ext>
              </a:extLst>
            </p:cNvPr>
            <p:cNvSpPr/>
            <p:nvPr/>
          </p:nvSpPr>
          <p:spPr>
            <a:xfrm>
              <a:off x="1850065" y="1754373"/>
              <a:ext cx="7899990" cy="82206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rgbClr val="0E4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17" name="Csoportba foglalás 16">
              <a:extLst>
                <a:ext uri="{FF2B5EF4-FFF2-40B4-BE49-F238E27FC236}">
                  <a16:creationId xmlns:a16="http://schemas.microsoft.com/office/drawing/2014/main" id="{43003E7B-E9BF-4CE5-9D27-52E72BCA4217}"/>
                </a:ext>
              </a:extLst>
            </p:cNvPr>
            <p:cNvGrpSpPr/>
            <p:nvPr/>
          </p:nvGrpSpPr>
          <p:grpSpPr>
            <a:xfrm>
              <a:off x="1977656" y="1427354"/>
              <a:ext cx="7591647" cy="988828"/>
              <a:chOff x="1977656" y="1427354"/>
              <a:chExt cx="7591647" cy="988828"/>
            </a:xfrm>
          </p:grpSpPr>
          <p:sp>
            <p:nvSpPr>
              <p:cNvPr id="18" name="Téglalap: lekerekített 17">
                <a:extLst>
                  <a:ext uri="{FF2B5EF4-FFF2-40B4-BE49-F238E27FC236}">
                    <a16:creationId xmlns:a16="http://schemas.microsoft.com/office/drawing/2014/main" id="{EC14247F-9349-4034-A67A-764D58650665}"/>
                  </a:ext>
                </a:extLst>
              </p:cNvPr>
              <p:cNvSpPr/>
              <p:nvPr/>
            </p:nvSpPr>
            <p:spPr>
              <a:xfrm>
                <a:off x="1977656" y="1427354"/>
                <a:ext cx="7591647" cy="988828"/>
              </a:xfrm>
              <a:prstGeom prst="roundRect">
                <a:avLst/>
              </a:prstGeom>
              <a:solidFill>
                <a:srgbClr val="0E4C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Cím 1">
                <a:extLst>
                  <a:ext uri="{FF2B5EF4-FFF2-40B4-BE49-F238E27FC236}">
                    <a16:creationId xmlns:a16="http://schemas.microsoft.com/office/drawing/2014/main" id="{9C8E126F-C9BE-4138-A445-81D3608C0B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4149" y="1587608"/>
                <a:ext cx="7415153" cy="66831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4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defTabSz="914400">
                  <a:spcBef>
                    <a:spcPts val="0"/>
                  </a:spcBef>
                  <a:defRPr/>
                </a:pPr>
                <a:r>
                  <a:rPr lang="hu-HU" sz="3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Biztonsági szintbe sorolás kivezetése</a:t>
                </a:r>
              </a:p>
            </p:txBody>
          </p:sp>
        </p:grpSp>
      </p:grp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CAF0F4FF-CAC0-4E4A-9D8E-F00B12AC65FC}"/>
              </a:ext>
            </a:extLst>
          </p:cNvPr>
          <p:cNvGrpSpPr/>
          <p:nvPr/>
        </p:nvGrpSpPr>
        <p:grpSpPr>
          <a:xfrm>
            <a:off x="1759689" y="3130427"/>
            <a:ext cx="9686261" cy="3248865"/>
            <a:chOff x="1850065" y="1427354"/>
            <a:chExt cx="9686261" cy="3248865"/>
          </a:xfrm>
        </p:grpSpPr>
        <p:grpSp>
          <p:nvGrpSpPr>
            <p:cNvPr id="21" name="Csoportba foglalás 20">
              <a:extLst>
                <a:ext uri="{FF2B5EF4-FFF2-40B4-BE49-F238E27FC236}">
                  <a16:creationId xmlns:a16="http://schemas.microsoft.com/office/drawing/2014/main" id="{FB82AD73-3AA2-4E60-A442-866A73562F5C}"/>
                </a:ext>
              </a:extLst>
            </p:cNvPr>
            <p:cNvGrpSpPr/>
            <p:nvPr/>
          </p:nvGrpSpPr>
          <p:grpSpPr>
            <a:xfrm>
              <a:off x="1850065" y="1427354"/>
              <a:ext cx="9686261" cy="3248865"/>
              <a:chOff x="1850065" y="1427354"/>
              <a:chExt cx="9686261" cy="3248865"/>
            </a:xfrm>
          </p:grpSpPr>
          <p:sp>
            <p:nvSpPr>
              <p:cNvPr id="23" name="Téglalap 22">
                <a:extLst>
                  <a:ext uri="{FF2B5EF4-FFF2-40B4-BE49-F238E27FC236}">
                    <a16:creationId xmlns:a16="http://schemas.microsoft.com/office/drawing/2014/main" id="{1EA6FBFA-24FF-434E-8935-941ED9AE7EFA}"/>
                  </a:ext>
                </a:extLst>
              </p:cNvPr>
              <p:cNvSpPr/>
              <p:nvPr/>
            </p:nvSpPr>
            <p:spPr>
              <a:xfrm>
                <a:off x="1850065" y="1754372"/>
                <a:ext cx="9686261" cy="292184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rgbClr val="0E4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grpSp>
            <p:nvGrpSpPr>
              <p:cNvPr id="24" name="Csoportba foglalás 23">
                <a:extLst>
                  <a:ext uri="{FF2B5EF4-FFF2-40B4-BE49-F238E27FC236}">
                    <a16:creationId xmlns:a16="http://schemas.microsoft.com/office/drawing/2014/main" id="{98D8969E-53B8-4CAD-AA8E-276FDEBCF130}"/>
                  </a:ext>
                </a:extLst>
              </p:cNvPr>
              <p:cNvGrpSpPr/>
              <p:nvPr/>
            </p:nvGrpSpPr>
            <p:grpSpPr>
              <a:xfrm>
                <a:off x="1977656" y="1427354"/>
                <a:ext cx="7591647" cy="988828"/>
                <a:chOff x="1977656" y="1427354"/>
                <a:chExt cx="7591647" cy="988828"/>
              </a:xfrm>
            </p:grpSpPr>
            <p:sp>
              <p:nvSpPr>
                <p:cNvPr id="25" name="Téglalap: lekerekített 24">
                  <a:extLst>
                    <a:ext uri="{FF2B5EF4-FFF2-40B4-BE49-F238E27FC236}">
                      <a16:creationId xmlns:a16="http://schemas.microsoft.com/office/drawing/2014/main" id="{B2ECC930-BD69-485E-A520-22287E79BB7B}"/>
                    </a:ext>
                  </a:extLst>
                </p:cNvPr>
                <p:cNvSpPr/>
                <p:nvPr/>
              </p:nvSpPr>
              <p:spPr>
                <a:xfrm>
                  <a:off x="1977656" y="1427354"/>
                  <a:ext cx="7591647" cy="988828"/>
                </a:xfrm>
                <a:prstGeom prst="roundRect">
                  <a:avLst/>
                </a:prstGeom>
                <a:solidFill>
                  <a:srgbClr val="0E4C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" name="Cím 1">
                  <a:extLst>
                    <a:ext uri="{FF2B5EF4-FFF2-40B4-BE49-F238E27FC236}">
                      <a16:creationId xmlns:a16="http://schemas.microsoft.com/office/drawing/2014/main" id="{F34F629C-1D31-4DAE-A60F-7A3471B75F1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54150" y="1587608"/>
                  <a:ext cx="7064277" cy="66831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4200" b="0" i="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defTabSz="914400">
                    <a:spcBef>
                      <a:spcPts val="0"/>
                    </a:spcBef>
                    <a:defRPr/>
                  </a:pPr>
                  <a:r>
                    <a:rPr lang="hu-HU" sz="3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Biztonsági osztályba sorolás</a:t>
                  </a:r>
                </a:p>
              </p:txBody>
            </p:sp>
          </p:grpSp>
        </p:grpSp>
        <p:sp>
          <p:nvSpPr>
            <p:cNvPr id="22" name="Szövegdoboz 21">
              <a:extLst>
                <a:ext uri="{FF2B5EF4-FFF2-40B4-BE49-F238E27FC236}">
                  <a16:creationId xmlns:a16="http://schemas.microsoft.com/office/drawing/2014/main" id="{ECD8D649-A3D4-4FF3-ADB4-79C16BE64C0A}"/>
                </a:ext>
              </a:extLst>
            </p:cNvPr>
            <p:cNvSpPr txBox="1"/>
            <p:nvPr/>
          </p:nvSpPr>
          <p:spPr>
            <a:xfrm>
              <a:off x="2154150" y="2416181"/>
              <a:ext cx="922268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8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biztonsági osztályoknál 3 fokozatú skála: </a:t>
              </a:r>
              <a:br>
                <a:rPr lang="hu-HU" sz="28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</a:br>
              <a:r>
                <a:rPr lang="hu-HU" sz="2800" b="1" dirty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alap, jelentős, magas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8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összhang a </a:t>
              </a:r>
              <a:r>
                <a:rPr lang="hu-HU" sz="2800" dirty="0" err="1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kiberbiztonsági</a:t>
              </a:r>
              <a:r>
                <a:rPr lang="hu-HU" sz="28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 tanúsítási rendszerrel és a követelményrendszer alapját képező </a:t>
              </a:r>
              <a:br>
                <a:rPr lang="hu-HU" sz="28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</a:br>
              <a:r>
                <a:rPr lang="hu-HU" sz="28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NIST 800-53-mal</a:t>
              </a:r>
            </a:p>
          </p:txBody>
        </p:sp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21FD888A-62F6-4AAB-A572-48B46967BE52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28" name="Téglalap 27">
              <a:extLst>
                <a:ext uri="{FF2B5EF4-FFF2-40B4-BE49-F238E27FC236}">
                  <a16:creationId xmlns:a16="http://schemas.microsoft.com/office/drawing/2014/main" id="{B330C7B9-F0FF-404C-B91A-BF464C9A8B6B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9" name="Ellipszis 28">
              <a:extLst>
                <a:ext uri="{FF2B5EF4-FFF2-40B4-BE49-F238E27FC236}">
                  <a16:creationId xmlns:a16="http://schemas.microsoft.com/office/drawing/2014/main" id="{35DDB538-F2FE-4FC4-9F30-EC5C5B58F32F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5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Ellipszis 29">
              <a:extLst>
                <a:ext uri="{FF2B5EF4-FFF2-40B4-BE49-F238E27FC236}">
                  <a16:creationId xmlns:a16="http://schemas.microsoft.com/office/drawing/2014/main" id="{979EC47C-A770-445D-A20C-E0418B73AFE3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23407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17">
            <a:extLst>
              <a:ext uri="{FF2B5EF4-FFF2-40B4-BE49-F238E27FC236}">
                <a16:creationId xmlns:a16="http://schemas.microsoft.com/office/drawing/2014/main" id="{3F8491BB-0E50-412D-B293-C3ED95CD49A5}"/>
              </a:ext>
            </a:extLst>
          </p:cNvPr>
          <p:cNvSpPr txBox="1">
            <a:spLocks/>
          </p:cNvSpPr>
          <p:nvPr/>
        </p:nvSpPr>
        <p:spPr bwMode="auto">
          <a:xfrm>
            <a:off x="1570418" y="444988"/>
            <a:ext cx="8534400" cy="83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NKI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D62509F6-13DB-405A-BF99-314C43F0A12F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1" name="Ellipszis 10"/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11"/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47B57754-DFDF-1290-79D8-B5952529C5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253281"/>
              </p:ext>
            </p:extLst>
          </p:nvPr>
        </p:nvGraphicFramePr>
        <p:xfrm>
          <a:off x="2467577" y="71342"/>
          <a:ext cx="909520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1972934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A3EE469D-1413-4564-AA17-E553352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8" y="374245"/>
            <a:ext cx="10215059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Új elemek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288CF232-1C6D-46E5-B4F1-B78D64E71098}"/>
              </a:ext>
            </a:extLst>
          </p:cNvPr>
          <p:cNvGrpSpPr/>
          <p:nvPr/>
        </p:nvGrpSpPr>
        <p:grpSpPr>
          <a:xfrm>
            <a:off x="1850065" y="1754372"/>
            <a:ext cx="9686261" cy="3676273"/>
            <a:chOff x="1850065" y="1754372"/>
            <a:chExt cx="9686261" cy="3676273"/>
          </a:xfrm>
        </p:grpSpPr>
        <p:sp>
          <p:nvSpPr>
            <p:cNvPr id="28" name="Téglalap 27">
              <a:extLst>
                <a:ext uri="{FF2B5EF4-FFF2-40B4-BE49-F238E27FC236}">
                  <a16:creationId xmlns:a16="http://schemas.microsoft.com/office/drawing/2014/main" id="{D1769955-5F6D-4A2A-BB0A-D8DEDF92CDD6}"/>
                </a:ext>
              </a:extLst>
            </p:cNvPr>
            <p:cNvSpPr/>
            <p:nvPr/>
          </p:nvSpPr>
          <p:spPr>
            <a:xfrm>
              <a:off x="1850065" y="1754372"/>
              <a:ext cx="9686261" cy="367627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rgbClr val="0E4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63378835-78B5-4AA6-AC5F-8C7EEAA64C38}"/>
                </a:ext>
              </a:extLst>
            </p:cNvPr>
            <p:cNvSpPr txBox="1"/>
            <p:nvPr/>
          </p:nvSpPr>
          <p:spPr>
            <a:xfrm>
              <a:off x="2221489" y="2469123"/>
              <a:ext cx="90100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hu-HU" sz="28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fejlesztések szigorúbb felügyelete </a:t>
              </a:r>
              <a:br>
                <a:rPr lang="hu-HU" sz="28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</a:b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(belső és/vagy hatósági engedélyezés)</a:t>
              </a:r>
              <a:endParaRPr lang="hu-HU" sz="2800" dirty="0">
                <a:solidFill>
                  <a:schemeClr val="bg2">
                    <a:lumMod val="90000"/>
                    <a:lumOff val="10000"/>
                  </a:schemeClr>
                </a:solidFill>
              </a:endParaRP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hu-HU" sz="2800" b="1" dirty="0" err="1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kiberválságkezelés</a:t>
              </a:r>
              <a:r>
                <a:rPr lang="hu-HU" sz="28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(EU-</a:t>
              </a:r>
              <a:r>
                <a:rPr lang="hu-HU" sz="2400" dirty="0" err="1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CyCLONe</a:t>
              </a: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)</a:t>
              </a:r>
              <a:r>
                <a:rPr lang="hu-HU" sz="28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 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hu-HU" sz="28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kötelező gyakorlatok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hu-HU" sz="28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követelményrendszer megújítása</a:t>
              </a:r>
            </a:p>
          </p:txBody>
        </p: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28143D29-9E94-46BB-AF66-810582E31C55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31" name="Téglalap 30">
              <a:extLst>
                <a:ext uri="{FF2B5EF4-FFF2-40B4-BE49-F238E27FC236}">
                  <a16:creationId xmlns:a16="http://schemas.microsoft.com/office/drawing/2014/main" id="{C32B4E98-AD15-47C5-AA8D-C8FF5427F32C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2" name="Ellipszis 31">
              <a:extLst>
                <a:ext uri="{FF2B5EF4-FFF2-40B4-BE49-F238E27FC236}">
                  <a16:creationId xmlns:a16="http://schemas.microsoft.com/office/drawing/2014/main" id="{1474F119-E03D-48DB-B58D-2B8C8C5D2BEC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Ellipszis 32">
              <a:extLst>
                <a:ext uri="{FF2B5EF4-FFF2-40B4-BE49-F238E27FC236}">
                  <a16:creationId xmlns:a16="http://schemas.microsoft.com/office/drawing/2014/main" id="{777CEE99-2D40-4BED-8BAE-D7802FECD6C8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5468929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A3EE469D-1413-4564-AA17-E553352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8" y="374245"/>
            <a:ext cx="10215059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Jögkövetkezmények</a:t>
            </a:r>
            <a:endParaRPr lang="hu-HU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5F17375E-BE77-4F0F-A380-31441A40D3A9}"/>
              </a:ext>
            </a:extLst>
          </p:cNvPr>
          <p:cNvGrpSpPr/>
          <p:nvPr/>
        </p:nvGrpSpPr>
        <p:grpSpPr>
          <a:xfrm>
            <a:off x="1701209" y="1296256"/>
            <a:ext cx="10226986" cy="5342229"/>
            <a:chOff x="1850065" y="1531208"/>
            <a:chExt cx="10226986" cy="5342229"/>
          </a:xfrm>
        </p:grpSpPr>
        <p:grpSp>
          <p:nvGrpSpPr>
            <p:cNvPr id="11" name="Csoportba foglalás 10">
              <a:extLst>
                <a:ext uri="{FF2B5EF4-FFF2-40B4-BE49-F238E27FC236}">
                  <a16:creationId xmlns:a16="http://schemas.microsoft.com/office/drawing/2014/main" id="{C9A31EA1-40D5-4C50-B8E0-9A10C47A3A9F}"/>
                </a:ext>
              </a:extLst>
            </p:cNvPr>
            <p:cNvGrpSpPr/>
            <p:nvPr/>
          </p:nvGrpSpPr>
          <p:grpSpPr>
            <a:xfrm>
              <a:off x="1850065" y="1531208"/>
              <a:ext cx="10132828" cy="5342229"/>
              <a:chOff x="1850065" y="1531208"/>
              <a:chExt cx="10132828" cy="5342229"/>
            </a:xfrm>
          </p:grpSpPr>
          <p:sp>
            <p:nvSpPr>
              <p:cNvPr id="13" name="Téglalap 12">
                <a:extLst>
                  <a:ext uri="{FF2B5EF4-FFF2-40B4-BE49-F238E27FC236}">
                    <a16:creationId xmlns:a16="http://schemas.microsoft.com/office/drawing/2014/main" id="{9C55C918-79F9-4350-9C51-8F654B4A67BB}"/>
                  </a:ext>
                </a:extLst>
              </p:cNvPr>
              <p:cNvSpPr/>
              <p:nvPr/>
            </p:nvSpPr>
            <p:spPr>
              <a:xfrm>
                <a:off x="1850065" y="1754372"/>
                <a:ext cx="10132828" cy="511906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rgbClr val="0E4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grpSp>
            <p:nvGrpSpPr>
              <p:cNvPr id="14" name="Csoportba foglalás 13">
                <a:extLst>
                  <a:ext uri="{FF2B5EF4-FFF2-40B4-BE49-F238E27FC236}">
                    <a16:creationId xmlns:a16="http://schemas.microsoft.com/office/drawing/2014/main" id="{8DEE1190-23DF-41FF-9EC2-F106BAC62F44}"/>
                  </a:ext>
                </a:extLst>
              </p:cNvPr>
              <p:cNvGrpSpPr/>
              <p:nvPr/>
            </p:nvGrpSpPr>
            <p:grpSpPr>
              <a:xfrm>
                <a:off x="1977656" y="1531208"/>
                <a:ext cx="7591647" cy="724719"/>
                <a:chOff x="1977656" y="1531208"/>
                <a:chExt cx="7591647" cy="724719"/>
              </a:xfrm>
            </p:grpSpPr>
            <p:sp>
              <p:nvSpPr>
                <p:cNvPr id="15" name="Téglalap: lekerekített 14">
                  <a:extLst>
                    <a:ext uri="{FF2B5EF4-FFF2-40B4-BE49-F238E27FC236}">
                      <a16:creationId xmlns:a16="http://schemas.microsoft.com/office/drawing/2014/main" id="{33F80A2C-8977-4203-92F3-569028A033A0}"/>
                    </a:ext>
                  </a:extLst>
                </p:cNvPr>
                <p:cNvSpPr/>
                <p:nvPr/>
              </p:nvSpPr>
              <p:spPr>
                <a:xfrm>
                  <a:off x="1977656" y="1531208"/>
                  <a:ext cx="7591647" cy="668319"/>
                </a:xfrm>
                <a:prstGeom prst="roundRect">
                  <a:avLst/>
                </a:prstGeom>
                <a:solidFill>
                  <a:srgbClr val="0E4C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" name="Cím 1">
                  <a:extLst>
                    <a:ext uri="{FF2B5EF4-FFF2-40B4-BE49-F238E27FC236}">
                      <a16:creationId xmlns:a16="http://schemas.microsoft.com/office/drawing/2014/main" id="{FE0DE7BE-F677-4C1D-B628-A785E0B3566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54150" y="1587608"/>
                  <a:ext cx="7064277" cy="66831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4200" b="0" i="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defTabSz="914400">
                    <a:spcBef>
                      <a:spcPts val="0"/>
                    </a:spcBef>
                    <a:defRPr/>
                  </a:pPr>
                  <a:r>
                    <a:rPr lang="hu-HU" sz="28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A hatóság az eljárás során…</a:t>
                  </a:r>
                </a:p>
              </p:txBody>
            </p:sp>
          </p:grpSp>
        </p:grp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2B2DA9A8-B833-4CE1-955F-45A421958E50}"/>
                </a:ext>
              </a:extLst>
            </p:cNvPr>
            <p:cNvSpPr txBox="1"/>
            <p:nvPr/>
          </p:nvSpPr>
          <p:spPr>
            <a:xfrm>
              <a:off x="2295446" y="2312327"/>
              <a:ext cx="978160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figyelmeztet</a:t>
              </a: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hu-HU" sz="235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a követelmények és szabályok megsértésére, </a:t>
              </a:r>
              <a:br>
                <a:rPr lang="hu-HU" sz="235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</a:br>
              <a:r>
                <a:rPr lang="hu-HU" sz="235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és felszólít a teljesítésre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kötelezheti a szervezetet </a:t>
              </a:r>
              <a:r>
                <a:rPr lang="hu-HU" sz="235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a jogsértő magatartás megszüntetésére, a hatósági döntésben foglaltak végrehajtására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felügyelő szervhez/tulajdonosi joggyakorlóhoz fordulhat </a:t>
              </a:r>
              <a:r>
                <a:rPr lang="hu-HU" sz="235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közreműködését kérve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információbiztonsági felügyelőt </a:t>
              </a:r>
              <a:r>
                <a:rPr lang="hu-HU" sz="235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rendelhet ki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bírságot</a:t>
              </a: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hu-HU" sz="235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szabhat ki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35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tájékoztatásra, nyilvánosságra-hozatalra </a:t>
              </a: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kötelezhet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kezdeményezheti tanúsítás/engedély </a:t>
              </a:r>
              <a:r>
                <a:rPr lang="hu-HU" sz="235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ideiglenes</a:t>
              </a: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felfüggesztését</a:t>
              </a: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, </a:t>
              </a: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vezető</a:t>
              </a: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hu-HU" sz="235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ideiglenes</a:t>
              </a: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eltiltását</a:t>
              </a:r>
            </a:p>
          </p:txBody>
        </p:sp>
      </p:grp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0DF7D79C-37A0-4C63-BF0D-26315FDBC72B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18" name="Téglalap 17">
              <a:extLst>
                <a:ext uri="{FF2B5EF4-FFF2-40B4-BE49-F238E27FC236}">
                  <a16:creationId xmlns:a16="http://schemas.microsoft.com/office/drawing/2014/main" id="{E0BDCFE5-2901-420D-A505-1F211D840E8D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9" name="Ellipszis 18">
              <a:extLst>
                <a:ext uri="{FF2B5EF4-FFF2-40B4-BE49-F238E27FC236}">
                  <a16:creationId xmlns:a16="http://schemas.microsoft.com/office/drawing/2014/main" id="{F2AB5D48-95B9-4D17-B890-B25ED478563B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C46F49CB-CCC7-46BF-9701-E7381ADFE4B9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9665136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A3EE469D-1413-4564-AA17-E553352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8" y="374245"/>
            <a:ext cx="10215059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Egyedüli kapcsolattartó pont (SPOC)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B420A150-D3C9-45D1-B67E-30AF3A841086}"/>
              </a:ext>
            </a:extLst>
          </p:cNvPr>
          <p:cNvSpPr txBox="1"/>
          <p:nvPr/>
        </p:nvSpPr>
        <p:spPr>
          <a:xfrm>
            <a:off x="1826820" y="1427354"/>
            <a:ext cx="9799373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/>
              <a:t>Változatlan: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A </a:t>
            </a:r>
            <a:r>
              <a:rPr lang="hu-HU" sz="2400" b="1" dirty="0"/>
              <a:t>hatóság</a:t>
            </a:r>
            <a:r>
              <a:rPr lang="hu-HU" sz="2400" dirty="0"/>
              <a:t> ellátja az Irányelv szerinti egyedüli kapcsolattartó pont feladatait</a:t>
            </a:r>
          </a:p>
          <a:p>
            <a:endParaRPr lang="hu-HU" sz="1000" i="1" dirty="0"/>
          </a:p>
          <a:p>
            <a:r>
              <a:rPr lang="hu-HU" sz="2400" b="1" u="sng" dirty="0"/>
              <a:t>Változó rendelkezés:</a:t>
            </a:r>
            <a:r>
              <a:rPr lang="hu-HU" sz="2400" b="1" dirty="0"/>
              <a:t> </a:t>
            </a:r>
          </a:p>
          <a:p>
            <a:r>
              <a:rPr lang="hu-HU" sz="2000" dirty="0"/>
              <a:t>A nemzeti egyedüli kapcsolattartó pont együttműködési kötelezettsége keretében: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biztosítja</a:t>
            </a:r>
            <a:r>
              <a:rPr lang="hu-HU" sz="2000" dirty="0"/>
              <a:t> a </a:t>
            </a:r>
            <a:r>
              <a:rPr lang="hu-HU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hazai hatóságok </a:t>
            </a:r>
            <a:r>
              <a:rPr lang="hu-HU" sz="2000" dirty="0"/>
              <a:t>és az </a:t>
            </a:r>
            <a:r>
              <a:rPr lang="hu-HU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érintett EGT tagállamok hatóságai között</a:t>
            </a:r>
            <a:r>
              <a:rPr lang="hu-HU" sz="2000" dirty="0"/>
              <a:t>, és adott esetben a </a:t>
            </a:r>
            <a:r>
              <a:rPr lang="hu-H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Bizottsággal</a:t>
            </a:r>
            <a:r>
              <a:rPr lang="hu-HU" sz="2000" dirty="0"/>
              <a:t> és </a:t>
            </a:r>
            <a:r>
              <a:rPr lang="hu-H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az ENISA-</a:t>
            </a:r>
            <a:r>
              <a:rPr lang="hu-HU" sz="20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val</a:t>
            </a:r>
            <a:r>
              <a:rPr lang="hu-HU" sz="2000" dirty="0"/>
              <a:t> folytatott </a:t>
            </a:r>
            <a:r>
              <a:rPr lang="hu-HU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együttműködést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együttműködik</a:t>
            </a:r>
            <a:r>
              <a:rPr lang="hu-HU" sz="2000" dirty="0"/>
              <a:t> az Irányelvnek való megfelelés vizsgálata érdekében az </a:t>
            </a:r>
            <a:r>
              <a:rPr lang="hu-H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incidenskezelő központokkal</a:t>
            </a:r>
            <a:r>
              <a:rPr lang="hu-HU" sz="2000" dirty="0"/>
              <a:t>, valamint a </a:t>
            </a:r>
            <a:r>
              <a:rPr lang="hu-H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Kibertantv. </a:t>
            </a:r>
            <a:r>
              <a:rPr lang="hu-HU" sz="2000" dirty="0"/>
              <a:t>és a Bizottság rendelete szerinti hatósággal (jelenleg </a:t>
            </a:r>
            <a:r>
              <a:rPr lang="hu-H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DORA</a:t>
            </a:r>
            <a:r>
              <a:rPr lang="hu-HU" sz="2000" dirty="0"/>
              <a:t>, de bővülhet)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r>
              <a:rPr lang="hu-HU" sz="2000" dirty="0"/>
              <a:t> Bejelentési, tájékoztatási feladatok: információáramlás kidolgozása</a:t>
            </a:r>
          </a:p>
          <a:p>
            <a:pPr algn="ctr">
              <a:spcBef>
                <a:spcPts val="600"/>
              </a:spcBef>
            </a:pPr>
            <a:r>
              <a:rPr lang="hu-H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Nyilvántartások együttműködésének kérdése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FC47795D-CA6A-42B4-975B-67A965F4D688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6E1197A6-BBC1-4542-AC95-E30473F0B6FF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1" name="Ellipszis 10">
              <a:extLst>
                <a:ext uri="{FF2B5EF4-FFF2-40B4-BE49-F238E27FC236}">
                  <a16:creationId xmlns:a16="http://schemas.microsoft.com/office/drawing/2014/main" id="{3FD2C327-ABC1-4193-8B91-34E7EA7443B2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2706B81B-699E-4E2D-B35E-87CDF56C1373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487333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A3EE469D-1413-4564-AA17-E553352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8" y="374245"/>
            <a:ext cx="10215059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Központi rendszerek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3491618B-B330-4CD5-A22D-EC6A2B7BBD12}"/>
              </a:ext>
            </a:extLst>
          </p:cNvPr>
          <p:cNvSpPr txBox="1"/>
          <p:nvPr/>
        </p:nvSpPr>
        <p:spPr>
          <a:xfrm>
            <a:off x="1918018" y="1544318"/>
            <a:ext cx="961697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u="sng" dirty="0"/>
              <a:t>központi rendszer</a:t>
            </a:r>
            <a:br>
              <a:rPr lang="hu-HU" sz="2400" b="1" u="sng" dirty="0"/>
            </a:br>
            <a:r>
              <a:rPr lang="hu-HU" sz="2400" dirty="0"/>
              <a:t>egyes állami, önkormányzati feladatok ellátását segítő, központosítottan fejlesztett és működtetett rendszer, amelyet a használó szervezetek jogszabályi előírás alapján vesznek igénybe.</a:t>
            </a:r>
            <a:br>
              <a:rPr lang="hu-HU" sz="2400" dirty="0"/>
            </a:br>
            <a:r>
              <a:rPr lang="hu-HU" sz="2400" dirty="0"/>
              <a:t>(</a:t>
            </a:r>
            <a:r>
              <a:rPr lang="hu-HU" sz="2200" dirty="0"/>
              <a:t>pl. önkormányzati ASP rendszer, vagy a MÁK KIRA rendszere)</a:t>
            </a:r>
          </a:p>
          <a:p>
            <a:endParaRPr lang="hu-H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u="sng" dirty="0"/>
              <a:t>központi rendszer szolgáltatója</a:t>
            </a:r>
            <a:r>
              <a:rPr lang="hu-HU" sz="2400" b="1" dirty="0"/>
              <a:t> </a:t>
            </a:r>
            <a:r>
              <a:rPr lang="hu-HU" sz="2400" dirty="0"/>
              <a:t>= </a:t>
            </a:r>
            <a:r>
              <a:rPr lang="hu-HU" sz="2400" dirty="0" err="1"/>
              <a:t>Ibtv</a:t>
            </a:r>
            <a:r>
              <a:rPr lang="hu-HU" sz="2400" dirty="0"/>
              <a:t>. szerinti központi adatkezelő ? </a:t>
            </a:r>
          </a:p>
          <a:p>
            <a:endParaRPr lang="hu-H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u="sng" dirty="0"/>
              <a:t>felhasználó/igénybe vevő szervezet:</a:t>
            </a:r>
            <a:r>
              <a:rPr lang="hu-HU" sz="2400" dirty="0"/>
              <a:t> központi rendszert igénybe vevő szervezet; </a:t>
            </a:r>
          </a:p>
          <a:p>
            <a:pPr algn="ctr"/>
            <a:r>
              <a:rPr lang="hu-H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Viszonyok szabályozása</a:t>
            </a:r>
          </a:p>
        </p:txBody>
      </p: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C03CA392-56A0-42D3-AADB-4C338B616F35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27" name="Téglalap 26">
              <a:extLst>
                <a:ext uri="{FF2B5EF4-FFF2-40B4-BE49-F238E27FC236}">
                  <a16:creationId xmlns:a16="http://schemas.microsoft.com/office/drawing/2014/main" id="{15AA058B-F8E6-4F6E-84A6-E44EC5561F28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AA28E225-86E8-4554-8A7F-9F112B9343F2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28">
              <a:extLst>
                <a:ext uri="{FF2B5EF4-FFF2-40B4-BE49-F238E27FC236}">
                  <a16:creationId xmlns:a16="http://schemas.microsoft.com/office/drawing/2014/main" id="{1428256C-90DE-4F5B-BBED-793442C4B299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29427354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A3EE469D-1413-4564-AA17-E553352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8" y="374245"/>
            <a:ext cx="10215059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Követelményrendszer I.</a:t>
            </a:r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B2029CC1-C0C7-40E0-A31D-AB2CED9075EC}"/>
              </a:ext>
            </a:extLst>
          </p:cNvPr>
          <p:cNvGrpSpPr/>
          <p:nvPr/>
        </p:nvGrpSpPr>
        <p:grpSpPr>
          <a:xfrm>
            <a:off x="1850065" y="1427354"/>
            <a:ext cx="9686261" cy="4792693"/>
            <a:chOff x="1850065" y="1427354"/>
            <a:chExt cx="9686261" cy="4792693"/>
          </a:xfrm>
        </p:grpSpPr>
        <p:grpSp>
          <p:nvGrpSpPr>
            <p:cNvPr id="11" name="Csoportba foglalás 10">
              <a:extLst>
                <a:ext uri="{FF2B5EF4-FFF2-40B4-BE49-F238E27FC236}">
                  <a16:creationId xmlns:a16="http://schemas.microsoft.com/office/drawing/2014/main" id="{14BF6DA7-43D7-40F5-8CBD-B6FFD034C658}"/>
                </a:ext>
              </a:extLst>
            </p:cNvPr>
            <p:cNvGrpSpPr/>
            <p:nvPr/>
          </p:nvGrpSpPr>
          <p:grpSpPr>
            <a:xfrm>
              <a:off x="1850065" y="1427354"/>
              <a:ext cx="9686261" cy="4792693"/>
              <a:chOff x="1850065" y="1427354"/>
              <a:chExt cx="9686261" cy="4792693"/>
            </a:xfrm>
          </p:grpSpPr>
          <p:sp>
            <p:nvSpPr>
              <p:cNvPr id="13" name="Téglalap 12">
                <a:extLst>
                  <a:ext uri="{FF2B5EF4-FFF2-40B4-BE49-F238E27FC236}">
                    <a16:creationId xmlns:a16="http://schemas.microsoft.com/office/drawing/2014/main" id="{9C8CE788-F84E-4252-8770-D052CA9E78E9}"/>
                  </a:ext>
                </a:extLst>
              </p:cNvPr>
              <p:cNvSpPr/>
              <p:nvPr/>
            </p:nvSpPr>
            <p:spPr>
              <a:xfrm>
                <a:off x="1850065" y="1754372"/>
                <a:ext cx="9686261" cy="44656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rgbClr val="0E4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4" name="Csoportba foglalás 13">
                <a:extLst>
                  <a:ext uri="{FF2B5EF4-FFF2-40B4-BE49-F238E27FC236}">
                    <a16:creationId xmlns:a16="http://schemas.microsoft.com/office/drawing/2014/main" id="{2C481F00-1CFA-454F-82A9-CF4E94F3EA1A}"/>
                  </a:ext>
                </a:extLst>
              </p:cNvPr>
              <p:cNvGrpSpPr/>
              <p:nvPr/>
            </p:nvGrpSpPr>
            <p:grpSpPr>
              <a:xfrm>
                <a:off x="1977656" y="1427354"/>
                <a:ext cx="7591647" cy="988828"/>
                <a:chOff x="1977656" y="1427354"/>
                <a:chExt cx="7591647" cy="988828"/>
              </a:xfrm>
            </p:grpSpPr>
            <p:sp>
              <p:nvSpPr>
                <p:cNvPr id="15" name="Téglalap: lekerekített 14">
                  <a:extLst>
                    <a:ext uri="{FF2B5EF4-FFF2-40B4-BE49-F238E27FC236}">
                      <a16:creationId xmlns:a16="http://schemas.microsoft.com/office/drawing/2014/main" id="{86EC92F4-6011-4920-B259-ABC2EB98240C}"/>
                    </a:ext>
                  </a:extLst>
                </p:cNvPr>
                <p:cNvSpPr/>
                <p:nvPr/>
              </p:nvSpPr>
              <p:spPr>
                <a:xfrm>
                  <a:off x="1977656" y="1427354"/>
                  <a:ext cx="7591647" cy="988828"/>
                </a:xfrm>
                <a:prstGeom prst="roundRect">
                  <a:avLst/>
                </a:prstGeom>
                <a:solidFill>
                  <a:srgbClr val="0E4C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" name="Cím 1">
                  <a:extLst>
                    <a:ext uri="{FF2B5EF4-FFF2-40B4-BE49-F238E27FC236}">
                      <a16:creationId xmlns:a16="http://schemas.microsoft.com/office/drawing/2014/main" id="{B1EFEDB5-3E3E-4C4B-AF1C-E0D0F75D1AE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154150" y="1587608"/>
                  <a:ext cx="7064277" cy="66831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457200" rtl="0" eaLnBrk="1" latinLnBrk="0" hangingPunct="1">
                    <a:spcBef>
                      <a:spcPct val="0"/>
                    </a:spcBef>
                    <a:buNone/>
                    <a:defRPr sz="4200" b="0" i="0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pPr defTabSz="914400">
                    <a:spcBef>
                      <a:spcPts val="0"/>
                    </a:spcBef>
                    <a:defRPr/>
                  </a:pPr>
                  <a:r>
                    <a:rPr lang="hu-HU" sz="32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A</a:t>
                  </a:r>
                  <a:r>
                    <a:rPr lang="fi-FI" sz="3200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lapja: </a:t>
                  </a:r>
                  <a:r>
                    <a:rPr lang="fi-FI" sz="3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NIST 800-53 rev.5</a:t>
                  </a:r>
                </a:p>
              </p:txBody>
            </p:sp>
          </p:grpSp>
        </p:grp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215F87E1-9F90-494A-8758-2E4B8C5FC275}"/>
                </a:ext>
              </a:extLst>
            </p:cNvPr>
            <p:cNvSpPr txBox="1"/>
            <p:nvPr/>
          </p:nvSpPr>
          <p:spPr>
            <a:xfrm>
              <a:off x="2188177" y="2582945"/>
              <a:ext cx="901003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+külön felhő és OT követelményrendszer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3 kategória </a:t>
              </a:r>
              <a:r>
                <a:rPr lang="hu-HU" sz="2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(alap, jelentős, magas)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kockázatelemzés alapján </a:t>
              </a:r>
              <a:r>
                <a:rPr lang="hu-HU" sz="2400" b="1" dirty="0" err="1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testreszabható</a:t>
              </a:r>
              <a:endParaRPr lang="hu-HU" sz="2400" b="1" dirty="0">
                <a:solidFill>
                  <a:schemeClr val="bg2">
                    <a:lumMod val="90000"/>
                    <a:lumOff val="10000"/>
                  </a:schemeClr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intézkedések csoportosítása változik </a:t>
              </a:r>
              <a:b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</a:br>
              <a:r>
                <a:rPr lang="hu-HU" sz="22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(adminisztratív, fizikai, logikai helyett kontroll családok szerint)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intézkedések </a:t>
              </a: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BSR besorolása megszűnik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kiegészítő védelmi intézkedések </a:t>
              </a: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megjelenése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hu-HU" sz="2400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TÁRSADALMI EGYEZTETÉS LEZAJLOTT, </a:t>
              </a:r>
              <a:r>
                <a:rPr lang="hu-HU" sz="2400" b="1" dirty="0">
                  <a:solidFill>
                    <a:schemeClr val="bg2">
                      <a:lumMod val="90000"/>
                      <a:lumOff val="10000"/>
                    </a:schemeClr>
                  </a:solidFill>
                </a:rPr>
                <a:t>HATÁLYBALÉPÉS BÁRMIKOR VÁRHATÓ</a:t>
              </a:r>
            </a:p>
          </p:txBody>
        </p:sp>
      </p:grpSp>
      <p:sp>
        <p:nvSpPr>
          <p:cNvPr id="17" name="Téglalap 16">
            <a:extLst>
              <a:ext uri="{FF2B5EF4-FFF2-40B4-BE49-F238E27FC236}">
                <a16:creationId xmlns:a16="http://schemas.microsoft.com/office/drawing/2014/main" id="{49459963-2970-4010-A35B-908BF85D23C1}"/>
              </a:ext>
            </a:extLst>
          </p:cNvPr>
          <p:cNvSpPr/>
          <p:nvPr/>
        </p:nvSpPr>
        <p:spPr>
          <a:xfrm rot="1228054">
            <a:off x="8677142" y="1498613"/>
            <a:ext cx="2981833" cy="846306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4000" b="1" dirty="0">
                <a:ln w="7620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KÖZÖS</a:t>
            </a: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3EA5E6B1-4C1E-4E0D-9694-571DC3D5999F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19" name="Téglalap 18">
              <a:extLst>
                <a:ext uri="{FF2B5EF4-FFF2-40B4-BE49-F238E27FC236}">
                  <a16:creationId xmlns:a16="http://schemas.microsoft.com/office/drawing/2014/main" id="{6FD9E2C5-9CDD-46FE-9DE1-746EE77E45E9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C87EB3E6-50E7-484C-98E3-9A644D733AF4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CBC2F1E-F24E-4B8F-A61A-CCF001D11C1A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518440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3">
            <a:extLst>
              <a:ext uri="{FF2B5EF4-FFF2-40B4-BE49-F238E27FC236}">
                <a16:creationId xmlns:a16="http://schemas.microsoft.com/office/drawing/2014/main" id="{D7680AA4-ADFA-42AB-98C0-673C31A1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03" y="1272624"/>
            <a:ext cx="10309519" cy="5211131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3B3790ED-DB2D-4237-ACB0-ADAD031D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8" y="374245"/>
            <a:ext cx="10215059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Követelményrendszer II.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8ECD0DEF-C8FC-45C3-A2CD-B6DA5217D0B8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5F3A184F-9B28-49B0-9AD7-199C939445D5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1" name="Ellipszis 10">
              <a:extLst>
                <a:ext uri="{FF2B5EF4-FFF2-40B4-BE49-F238E27FC236}">
                  <a16:creationId xmlns:a16="http://schemas.microsoft.com/office/drawing/2014/main" id="{ABB5322F-B3E6-44C6-9C51-0D2192988B68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A52C74CF-97C1-4794-BC64-C806725EF287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92821971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3E9A782-4903-44ED-B727-B0A98AE763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067" y="-2638"/>
            <a:ext cx="4904933" cy="68606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76C47E8F-517A-03E1-C22F-7DADE52B9E53}"/>
              </a:ext>
            </a:extLst>
          </p:cNvPr>
          <p:cNvSpPr txBox="1">
            <a:spLocks/>
          </p:cNvSpPr>
          <p:nvPr/>
        </p:nvSpPr>
        <p:spPr>
          <a:xfrm>
            <a:off x="744004" y="483500"/>
            <a:ext cx="5929356" cy="2279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6600" b="1" dirty="0">
                <a:solidFill>
                  <a:schemeClr val="tx1"/>
                </a:solidFill>
              </a:rPr>
              <a:t>Köszönöm a figyelmet!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3FBEC176-213E-42D5-A9B8-060034A76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4" y="4044613"/>
            <a:ext cx="1977382" cy="1977382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2891553" y="6236630"/>
            <a:ext cx="1696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/>
              <a:t>LinkedIn</a:t>
            </a:r>
            <a:endParaRPr lang="hu-HU" sz="1600" dirty="0"/>
          </a:p>
        </p:txBody>
      </p:sp>
      <p:sp>
        <p:nvSpPr>
          <p:cNvPr id="18" name="Téglalap 17"/>
          <p:cNvSpPr/>
          <p:nvPr/>
        </p:nvSpPr>
        <p:spPr>
          <a:xfrm>
            <a:off x="2121548" y="3041508"/>
            <a:ext cx="3174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b="1" i="1" dirty="0"/>
              <a:t>tamas.marsi@nki.gov.hu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9B1AEC7-C653-48CA-8590-F9793A4EE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55" y="3871148"/>
            <a:ext cx="2324312" cy="2324312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5746FB3D-B36B-413A-85F8-C413E4704C75}"/>
              </a:ext>
            </a:extLst>
          </p:cNvPr>
          <p:cNvSpPr txBox="1"/>
          <p:nvPr/>
        </p:nvSpPr>
        <p:spPr>
          <a:xfrm>
            <a:off x="533525" y="6082112"/>
            <a:ext cx="169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/>
              <a:t>Kibertámadás</a:t>
            </a:r>
            <a:r>
              <a:rPr lang="hu-HU" sz="1600" dirty="0"/>
              <a:t>! podcast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852C5CBF-C102-4AE2-B812-6A6A58F896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4087" r="3618" b="4286"/>
          <a:stretch/>
        </p:blipFill>
        <p:spPr>
          <a:xfrm>
            <a:off x="5093678" y="4044613"/>
            <a:ext cx="2001877" cy="1977382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9A4FCD1C-6988-4DF5-BA39-66E599A41C69}"/>
              </a:ext>
            </a:extLst>
          </p:cNvPr>
          <p:cNvSpPr txBox="1"/>
          <p:nvPr/>
        </p:nvSpPr>
        <p:spPr>
          <a:xfrm>
            <a:off x="5276453" y="6082401"/>
            <a:ext cx="1696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nki.gov.hu</a:t>
            </a:r>
          </a:p>
        </p:txBody>
      </p:sp>
    </p:spTree>
    <p:extLst>
      <p:ext uri="{BB962C8B-B14F-4D97-AF65-F5344CB8AC3E}">
        <p14:creationId xmlns:p14="http://schemas.microsoft.com/office/powerpoint/2010/main" val="21572002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17">
            <a:extLst>
              <a:ext uri="{FF2B5EF4-FFF2-40B4-BE49-F238E27FC236}">
                <a16:creationId xmlns:a16="http://schemas.microsoft.com/office/drawing/2014/main" id="{3F8491BB-0E50-412D-B293-C3ED95CD49A5}"/>
              </a:ext>
            </a:extLst>
          </p:cNvPr>
          <p:cNvSpPr txBox="1">
            <a:spLocks/>
          </p:cNvSpPr>
          <p:nvPr/>
        </p:nvSpPr>
        <p:spPr bwMode="auto">
          <a:xfrm>
            <a:off x="1570418" y="444988"/>
            <a:ext cx="8534400" cy="83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 JELEN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3857895-752A-40E4-BA71-B557410DE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756" y="1427354"/>
            <a:ext cx="8534400" cy="4645025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8" name="Csoportba foglalás 7"/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D62509F6-13DB-405A-BF99-314C43F0A12F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1" name="Ellipszis 10"/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5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11"/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1130546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14CD5E-91D6-2FFD-5339-86D143BA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17" y="161210"/>
            <a:ext cx="10045651" cy="1400530"/>
          </a:xfrm>
        </p:spPr>
        <p:txBody>
          <a:bodyPr/>
          <a:lstStyle/>
          <a:p>
            <a:pPr lvl="0" algn="ctr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accent1"/>
                </a:solidFill>
                <a:latin typeface="Calibri" panose="020F0502020204030204"/>
              </a:rPr>
              <a:t>Kiket érint most a szabályozás?</a:t>
            </a:r>
          </a:p>
        </p:txBody>
      </p:sp>
      <p:sp>
        <p:nvSpPr>
          <p:cNvPr id="4" name="Téglalap 3"/>
          <p:cNvSpPr/>
          <p:nvPr/>
        </p:nvSpPr>
        <p:spPr>
          <a:xfrm>
            <a:off x="-19245" y="0"/>
            <a:ext cx="1330712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63805" y="5866832"/>
            <a:ext cx="764612" cy="771653"/>
          </a:xfrm>
          <a:prstGeom prst="ellipse">
            <a:avLst/>
          </a:prstGeom>
          <a:blipFill dpi="0" rotWithShape="1">
            <a:blip r:embed="rId4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0" t="10000" r="10000" b="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72652" y="295597"/>
            <a:ext cx="1146918" cy="1131757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0" t="10000" r="10000" b="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0D332F3F-D5F3-43BB-B2F6-2F19C0391B4F}"/>
              </a:ext>
            </a:extLst>
          </p:cNvPr>
          <p:cNvGraphicFramePr/>
          <p:nvPr/>
        </p:nvGraphicFramePr>
        <p:xfrm>
          <a:off x="150253" y="2283647"/>
          <a:ext cx="3509667" cy="434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5EB411F4-C784-4EC6-BCC0-1A678AD73721}"/>
              </a:ext>
            </a:extLst>
          </p:cNvPr>
          <p:cNvGraphicFramePr/>
          <p:nvPr/>
        </p:nvGraphicFramePr>
        <p:xfrm>
          <a:off x="8639952" y="1202603"/>
          <a:ext cx="3343272" cy="108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8" name="Beszédbuborék: lekerekített sarkú téglalap 37">
            <a:extLst>
              <a:ext uri="{FF2B5EF4-FFF2-40B4-BE49-F238E27FC236}">
                <a16:creationId xmlns:a16="http://schemas.microsoft.com/office/drawing/2014/main" id="{2792D3B7-649D-4EDC-AE60-93A8B1E49E36}"/>
              </a:ext>
            </a:extLst>
          </p:cNvPr>
          <p:cNvSpPr/>
          <p:nvPr/>
        </p:nvSpPr>
        <p:spPr>
          <a:xfrm>
            <a:off x="1583209" y="1132140"/>
            <a:ext cx="2034515" cy="828983"/>
          </a:xfrm>
          <a:prstGeom prst="wedgeRoundRectCallou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2000 + </a:t>
            </a:r>
          </a:p>
        </p:txBody>
      </p:sp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174FB5D4-C7C3-468B-B672-B831F3544AC6}"/>
              </a:ext>
            </a:extLst>
          </p:cNvPr>
          <p:cNvGrpSpPr/>
          <p:nvPr/>
        </p:nvGrpSpPr>
        <p:grpSpPr>
          <a:xfrm>
            <a:off x="10873875" y="2829495"/>
            <a:ext cx="1192860" cy="2122810"/>
            <a:chOff x="1817838" y="245558"/>
            <a:chExt cx="1254080" cy="1954914"/>
          </a:xfrm>
        </p:grpSpPr>
        <p:sp>
          <p:nvSpPr>
            <p:cNvPr id="43" name="Téglalap: felső két sarkán lekerekítve 42">
              <a:extLst>
                <a:ext uri="{FF2B5EF4-FFF2-40B4-BE49-F238E27FC236}">
                  <a16:creationId xmlns:a16="http://schemas.microsoft.com/office/drawing/2014/main" id="{C34EC608-B9A7-454D-829A-3F18634B0953}"/>
                </a:ext>
              </a:extLst>
            </p:cNvPr>
            <p:cNvSpPr/>
            <p:nvPr/>
          </p:nvSpPr>
          <p:spPr>
            <a:xfrm rot="5400000">
              <a:off x="1467421" y="595975"/>
              <a:ext cx="1954914" cy="125408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Téglalap: felső két sarkán lekerekítve 4">
              <a:extLst>
                <a:ext uri="{FF2B5EF4-FFF2-40B4-BE49-F238E27FC236}">
                  <a16:creationId xmlns:a16="http://schemas.microsoft.com/office/drawing/2014/main" id="{39172BB8-05AE-463B-8F63-9E6BEA85A7C1}"/>
                </a:ext>
              </a:extLst>
            </p:cNvPr>
            <p:cNvSpPr txBox="1"/>
            <p:nvPr/>
          </p:nvSpPr>
          <p:spPr>
            <a:xfrm>
              <a:off x="1817838" y="306778"/>
              <a:ext cx="1192861" cy="183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Online </a:t>
              </a:r>
              <a:r>
                <a:rPr lang="hu-HU" sz="1200" kern="1200" dirty="0"/>
                <a:t>piactér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200" kern="1200" dirty="0"/>
                <a:t>Online </a:t>
              </a:r>
              <a:r>
                <a:rPr lang="hu-HU" sz="1200" kern="1200" dirty="0"/>
                <a:t>kereső szolgáltató</a:t>
              </a: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u-HU" sz="1200" kern="1200" dirty="0"/>
                <a:t>Felhő-szolgáltató</a:t>
              </a:r>
            </a:p>
          </p:txBody>
        </p:sp>
      </p:grp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EBD4ABCE-0B3C-43C4-97C1-AF507D2515F0}"/>
              </a:ext>
            </a:extLst>
          </p:cNvPr>
          <p:cNvSpPr/>
          <p:nvPr/>
        </p:nvSpPr>
        <p:spPr>
          <a:xfrm>
            <a:off x="8532081" y="5293756"/>
            <a:ext cx="3450765" cy="14308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b="1" dirty="0"/>
              <a:t>169/2010. (V. 11.) Korm. Rendelet -</a:t>
            </a:r>
          </a:p>
          <a:p>
            <a:endParaRPr lang="hu-HU" sz="1100" i="1" dirty="0"/>
          </a:p>
          <a:p>
            <a:r>
              <a:rPr lang="hu-HU" sz="1400" dirty="0"/>
              <a:t>a polgári légiközlekedés védelmének szabályairól és a Légiközlekedés Védelmi Bizottság jogköréről, feladatairól és működésének rendjéről</a:t>
            </a:r>
          </a:p>
        </p:txBody>
      </p: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DB6BBBDB-06DB-40D7-B793-4D74D4CB8332}"/>
              </a:ext>
            </a:extLst>
          </p:cNvPr>
          <p:cNvGrpSpPr/>
          <p:nvPr/>
        </p:nvGrpSpPr>
        <p:grpSpPr>
          <a:xfrm>
            <a:off x="9257096" y="2586675"/>
            <a:ext cx="1816972" cy="2575536"/>
            <a:chOff x="0" y="0"/>
            <a:chExt cx="1816972" cy="2443643"/>
          </a:xfrm>
        </p:grpSpPr>
        <p:sp>
          <p:nvSpPr>
            <p:cNvPr id="40" name="Téglalap: lekerekített 39">
              <a:extLst>
                <a:ext uri="{FF2B5EF4-FFF2-40B4-BE49-F238E27FC236}">
                  <a16:creationId xmlns:a16="http://schemas.microsoft.com/office/drawing/2014/main" id="{F96242F6-3798-42E4-B9DD-6D8431F86B9D}"/>
                </a:ext>
              </a:extLst>
            </p:cNvPr>
            <p:cNvSpPr/>
            <p:nvPr/>
          </p:nvSpPr>
          <p:spPr>
            <a:xfrm>
              <a:off x="0" y="0"/>
              <a:ext cx="1816972" cy="24436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Téglalap: lekerekített 4">
              <a:extLst>
                <a:ext uri="{FF2B5EF4-FFF2-40B4-BE49-F238E27FC236}">
                  <a16:creationId xmlns:a16="http://schemas.microsoft.com/office/drawing/2014/main" id="{2BB61E37-AB59-45A4-A5C2-BBC316262B37}"/>
                </a:ext>
              </a:extLst>
            </p:cNvPr>
            <p:cNvSpPr txBox="1"/>
            <p:nvPr/>
          </p:nvSpPr>
          <p:spPr>
            <a:xfrm>
              <a:off x="88697" y="88697"/>
              <a:ext cx="1639578" cy="2266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600" b="1" kern="1200" dirty="0"/>
                <a:t>2001. évi </a:t>
              </a:r>
              <a:r>
                <a:rPr lang="en-GB" sz="1600" b="1" kern="1200" dirty="0"/>
                <a:t>CVIII</a:t>
              </a:r>
              <a:endParaRPr lang="hu-HU" sz="1600" b="1" kern="1200" dirty="0"/>
            </a:p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600" b="0" i="0" kern="1200" dirty="0"/>
                <a:t>az elektronikus kereskedelmi szolgáltatások, valamint az információs társadalommal összefüggő szolgáltatások egyes kérdéseiről</a:t>
              </a:r>
            </a:p>
          </p:txBody>
        </p:sp>
      </p:grpSp>
      <p:graphicFrame>
        <p:nvGraphicFramePr>
          <p:cNvPr id="46" name="Diagram 45">
            <a:extLst>
              <a:ext uri="{FF2B5EF4-FFF2-40B4-BE49-F238E27FC236}">
                <a16:creationId xmlns:a16="http://schemas.microsoft.com/office/drawing/2014/main" id="{55E2687D-4850-48EE-B034-898AA9464560}"/>
              </a:ext>
            </a:extLst>
          </p:cNvPr>
          <p:cNvGraphicFramePr/>
          <p:nvPr/>
        </p:nvGraphicFramePr>
        <p:xfrm>
          <a:off x="3078349" y="1360665"/>
          <a:ext cx="5860199" cy="5167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7677235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Kép 45">
            <a:extLst>
              <a:ext uri="{FF2B5EF4-FFF2-40B4-BE49-F238E27FC236}">
                <a16:creationId xmlns:a16="http://schemas.microsoft.com/office/drawing/2014/main" id="{F0830396-5B14-4EA2-AB4E-B3C41F6F9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66" y="1714365"/>
            <a:ext cx="3410434" cy="1744628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DB5DD8-ADD2-4DD8-8923-43D9FCDDA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2" y="994612"/>
            <a:ext cx="9584632" cy="5253788"/>
          </a:xfrm>
        </p:spPr>
        <p:txBody>
          <a:bodyPr/>
          <a:lstStyle/>
          <a:p>
            <a:pPr marL="0" indent="0">
              <a:buNone/>
            </a:pPr>
            <a:endParaRPr lang="hu-HU" dirty="0">
              <a:solidFill>
                <a:prstClr val="white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hu-HU" dirty="0">
              <a:solidFill>
                <a:prstClr val="white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hu-HU" dirty="0">
              <a:solidFill>
                <a:prstClr val="white"/>
              </a:solidFill>
              <a:latin typeface="Calibri" panose="020F0502020204030204"/>
            </a:endParaRPr>
          </a:p>
          <a:p>
            <a:pPr marL="0" lvl="0" indent="0">
              <a:buNone/>
            </a:pPr>
            <a:endParaRPr lang="hu-HU" dirty="0">
              <a:solidFill>
                <a:prstClr val="white"/>
              </a:solidFill>
              <a:latin typeface="Calibri" panose="020F0502020204030204"/>
            </a:endParaRPr>
          </a:p>
          <a:p>
            <a:endParaRPr lang="hu-HU" dirty="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9B1543E5-8A4F-4F2C-A5C0-4A89A85D39DB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15" name="Téglalap 14">
              <a:extLst>
                <a:ext uri="{FF2B5EF4-FFF2-40B4-BE49-F238E27FC236}">
                  <a16:creationId xmlns:a16="http://schemas.microsoft.com/office/drawing/2014/main" id="{D14158AC-221A-4DBB-9685-9FC24D3BAEB7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9783D714-1AF8-4517-96A2-128BC4085410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DB123FA5-D1E6-4E8C-AC24-ADBFC6E48746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2" name="Kép 41">
            <a:extLst>
              <a:ext uri="{FF2B5EF4-FFF2-40B4-BE49-F238E27FC236}">
                <a16:creationId xmlns:a16="http://schemas.microsoft.com/office/drawing/2014/main" id="{20ECF778-287E-4D81-8800-265BC77DD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41" y="1367884"/>
            <a:ext cx="3950550" cy="4182218"/>
          </a:xfrm>
          <a:prstGeom prst="rect">
            <a:avLst/>
          </a:prstGeom>
        </p:spPr>
      </p:pic>
      <p:pic>
        <p:nvPicPr>
          <p:cNvPr id="51" name="Kép 50">
            <a:extLst>
              <a:ext uri="{FF2B5EF4-FFF2-40B4-BE49-F238E27FC236}">
                <a16:creationId xmlns:a16="http://schemas.microsoft.com/office/drawing/2014/main" id="{F997C42E-157C-4717-A531-A9058A4452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42" y="3480651"/>
            <a:ext cx="1749704" cy="1950889"/>
          </a:xfrm>
          <a:prstGeom prst="rect">
            <a:avLst/>
          </a:prstGeom>
        </p:spPr>
      </p:pic>
      <p:pic>
        <p:nvPicPr>
          <p:cNvPr id="53" name="Kép 52">
            <a:extLst>
              <a:ext uri="{FF2B5EF4-FFF2-40B4-BE49-F238E27FC236}">
                <a16:creationId xmlns:a16="http://schemas.microsoft.com/office/drawing/2014/main" id="{F1A3BD51-29AF-43F4-B234-85072BC0F5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42" y="3450658"/>
            <a:ext cx="1950889" cy="1816765"/>
          </a:xfrm>
          <a:prstGeom prst="rect">
            <a:avLst/>
          </a:prstGeom>
        </p:spPr>
      </p:pic>
      <p:pic>
        <p:nvPicPr>
          <p:cNvPr id="57" name="Kép 56">
            <a:extLst>
              <a:ext uri="{FF2B5EF4-FFF2-40B4-BE49-F238E27FC236}">
                <a16:creationId xmlns:a16="http://schemas.microsoft.com/office/drawing/2014/main" id="{EE93B063-7B0E-459D-851A-195A526E48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85" y="1779720"/>
            <a:ext cx="1944793" cy="1700931"/>
          </a:xfrm>
          <a:prstGeom prst="rect">
            <a:avLst/>
          </a:prstGeom>
        </p:spPr>
      </p:pic>
      <p:pic>
        <p:nvPicPr>
          <p:cNvPr id="59" name="Kép 58">
            <a:extLst>
              <a:ext uri="{FF2B5EF4-FFF2-40B4-BE49-F238E27FC236}">
                <a16:creationId xmlns:a16="http://schemas.microsoft.com/office/drawing/2014/main" id="{EAA67593-8323-43F7-AD29-88A062DEF9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271" y="1367884"/>
            <a:ext cx="1926503" cy="2517866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3A0DEE45-77C8-4278-AC11-35EA65221D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8" b="14757"/>
          <a:stretch/>
        </p:blipFill>
        <p:spPr>
          <a:xfrm>
            <a:off x="8648619" y="3225283"/>
            <a:ext cx="1766902" cy="1979280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7FFFBDAA-6B54-4AEF-8815-497111547F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7"/>
          <a:stretch/>
        </p:blipFill>
        <p:spPr>
          <a:xfrm>
            <a:off x="9894619" y="3324277"/>
            <a:ext cx="2118010" cy="226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0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ép 50">
            <a:extLst>
              <a:ext uri="{FF2B5EF4-FFF2-40B4-BE49-F238E27FC236}">
                <a16:creationId xmlns:a16="http://schemas.microsoft.com/office/drawing/2014/main" id="{8B86C690-1141-4AE0-8D7E-700AA14F3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823" y="2462032"/>
            <a:ext cx="4560203" cy="4523624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00DFE1DF-B3FE-4A3F-9CE4-E0A631E1B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92" y="2365190"/>
            <a:ext cx="4560203" cy="4407298"/>
          </a:xfrm>
          <a:prstGeom prst="rect">
            <a:avLst/>
          </a:prstGeom>
        </p:spPr>
      </p:pic>
      <p:pic>
        <p:nvPicPr>
          <p:cNvPr id="47" name="Kép 46">
            <a:extLst>
              <a:ext uri="{FF2B5EF4-FFF2-40B4-BE49-F238E27FC236}">
                <a16:creationId xmlns:a16="http://schemas.microsoft.com/office/drawing/2014/main" id="{C3762040-62C9-495C-B960-32C6132AE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75" y="479306"/>
            <a:ext cx="3814466" cy="3771767"/>
          </a:xfrm>
          <a:prstGeom prst="rect">
            <a:avLst/>
          </a:prstGeom>
        </p:spPr>
      </p:pic>
      <p:pic>
        <p:nvPicPr>
          <p:cNvPr id="49" name="Kép 48">
            <a:extLst>
              <a:ext uri="{FF2B5EF4-FFF2-40B4-BE49-F238E27FC236}">
                <a16:creationId xmlns:a16="http://schemas.microsoft.com/office/drawing/2014/main" id="{F84A407F-BE2F-45E7-990B-45C67AEDC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1" y="147293"/>
            <a:ext cx="4448116" cy="3648203"/>
          </a:xfrm>
          <a:prstGeom prst="rect">
            <a:avLst/>
          </a:prstGeom>
        </p:spPr>
      </p:pic>
      <p:sp>
        <p:nvSpPr>
          <p:cNvPr id="52" name="Szövegdoboz 51">
            <a:extLst>
              <a:ext uri="{FF2B5EF4-FFF2-40B4-BE49-F238E27FC236}">
                <a16:creationId xmlns:a16="http://schemas.microsoft.com/office/drawing/2014/main" id="{38CD7F27-BB97-4A85-B79F-4DC2A8BA8DD5}"/>
              </a:ext>
            </a:extLst>
          </p:cNvPr>
          <p:cNvSpPr txBox="1"/>
          <p:nvPr/>
        </p:nvSpPr>
        <p:spPr>
          <a:xfrm>
            <a:off x="8922286" y="1394208"/>
            <a:ext cx="3286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jövő..</a:t>
            </a:r>
          </a:p>
        </p:txBody>
      </p:sp>
      <p:grpSp>
        <p:nvGrpSpPr>
          <p:cNvPr id="53" name="Csoportba foglalás 52">
            <a:extLst>
              <a:ext uri="{FF2B5EF4-FFF2-40B4-BE49-F238E27FC236}">
                <a16:creationId xmlns:a16="http://schemas.microsoft.com/office/drawing/2014/main" id="{DF5EE354-137A-46F4-B985-619F04D9E5DF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54" name="Téglalap 53">
              <a:extLst>
                <a:ext uri="{FF2B5EF4-FFF2-40B4-BE49-F238E27FC236}">
                  <a16:creationId xmlns:a16="http://schemas.microsoft.com/office/drawing/2014/main" id="{CBBAB3D7-2B89-40EB-8783-42EC39E6EB11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5" name="Ellipszis 54">
              <a:extLst>
                <a:ext uri="{FF2B5EF4-FFF2-40B4-BE49-F238E27FC236}">
                  <a16:creationId xmlns:a16="http://schemas.microsoft.com/office/drawing/2014/main" id="{19DDC468-5DD4-4B9E-9FDC-EF32A2455913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8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Ellipszis 55">
              <a:extLst>
                <a:ext uri="{FF2B5EF4-FFF2-40B4-BE49-F238E27FC236}">
                  <a16:creationId xmlns:a16="http://schemas.microsoft.com/office/drawing/2014/main" id="{B90DAE1F-E190-4EF5-8A7F-A84ED077FF92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042968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14CD5E-91D6-2FFD-5339-86D143BA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9" y="374245"/>
            <a:ext cx="3956861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NIS 2 hatálya</a:t>
            </a:r>
          </a:p>
        </p:txBody>
      </p: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81C172E2-1899-4AA8-8525-A9FB71465DA7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6178870F-2AD3-4A2B-ABF7-6822254C59A2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Ellipszis 12">
              <a:extLst>
                <a:ext uri="{FF2B5EF4-FFF2-40B4-BE49-F238E27FC236}">
                  <a16:creationId xmlns:a16="http://schemas.microsoft.com/office/drawing/2014/main" id="{64F08090-6BFC-48D2-BE1D-4F901F850E7A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Ellipszis 13">
              <a:extLst>
                <a:ext uri="{FF2B5EF4-FFF2-40B4-BE49-F238E27FC236}">
                  <a16:creationId xmlns:a16="http://schemas.microsoft.com/office/drawing/2014/main" id="{CD1A6D70-BC1F-485F-B9A1-737A6596A590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5" name="Kép 24">
            <a:extLst>
              <a:ext uri="{FF2B5EF4-FFF2-40B4-BE49-F238E27FC236}">
                <a16:creationId xmlns:a16="http://schemas.microsoft.com/office/drawing/2014/main" id="{EA4FE584-CA6F-445D-8010-C49A53C35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66" y="1931023"/>
            <a:ext cx="4695629" cy="4699734"/>
          </a:xfrm>
          <a:prstGeom prst="rect">
            <a:avLst/>
          </a:prstGeom>
        </p:spPr>
      </p:pic>
      <p:sp>
        <p:nvSpPr>
          <p:cNvPr id="27" name="Szövegdoboz 26">
            <a:extLst>
              <a:ext uri="{FF2B5EF4-FFF2-40B4-BE49-F238E27FC236}">
                <a16:creationId xmlns:a16="http://schemas.microsoft.com/office/drawing/2014/main" id="{F8319120-3923-4A2A-A867-014873DFD6F5}"/>
              </a:ext>
            </a:extLst>
          </p:cNvPr>
          <p:cNvSpPr txBox="1"/>
          <p:nvPr/>
        </p:nvSpPr>
        <p:spPr>
          <a:xfrm>
            <a:off x="1679870" y="1076846"/>
            <a:ext cx="105121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Jóval </a:t>
            </a:r>
            <a:r>
              <a:rPr lang="hu-HU" sz="2800" b="1" dirty="0"/>
              <a:t>több ágazatra </a:t>
            </a:r>
            <a:r>
              <a:rPr lang="hu-HU" sz="2800" dirty="0"/>
              <a:t>terjed ki</a:t>
            </a:r>
          </a:p>
          <a:p>
            <a:r>
              <a:rPr lang="hu-HU" sz="2800" dirty="0"/>
              <a:t>NIS 1 </a:t>
            </a:r>
            <a:r>
              <a:rPr lang="hu-HU" sz="2800" b="1" dirty="0"/>
              <a:t>tagállami önazonosítás </a:t>
            </a:r>
            <a:r>
              <a:rPr lang="hu-HU" sz="2800" dirty="0"/>
              <a:t>NIS2: </a:t>
            </a:r>
            <a:r>
              <a:rPr lang="hu-HU" sz="2800" b="1" dirty="0"/>
              <a:t>méretkorlát</a:t>
            </a:r>
            <a:r>
              <a:rPr lang="hu-HU" sz="2800" dirty="0"/>
              <a:t> </a:t>
            </a:r>
          </a:p>
          <a:p>
            <a:endParaRPr lang="hu-HU" dirty="0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72E3142F-7B28-4509-B9D8-61E25ED942F6}"/>
              </a:ext>
            </a:extLst>
          </p:cNvPr>
          <p:cNvSpPr txBox="1"/>
          <p:nvPr/>
        </p:nvSpPr>
        <p:spPr>
          <a:xfrm>
            <a:off x="1565367" y="2670902"/>
            <a:ext cx="678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Ágazatok</a:t>
            </a:r>
            <a:r>
              <a:rPr lang="hu-HU" b="1" dirty="0"/>
              <a:t>:</a:t>
            </a:r>
            <a:endParaRPr lang="hu-HU" dirty="0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C7E17A42-9D4A-43D9-B963-878A677E19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89" y="4606939"/>
            <a:ext cx="5620999" cy="1109568"/>
          </a:xfrm>
          <a:prstGeom prst="rect">
            <a:avLst/>
          </a:prstGeom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09CB439A-D8B6-4518-8164-B5121DCC0B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91" y="3368911"/>
            <a:ext cx="5620999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52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">
            <a:extLst>
              <a:ext uri="{FF2B5EF4-FFF2-40B4-BE49-F238E27FC236}">
                <a16:creationId xmlns:a16="http://schemas.microsoft.com/office/drawing/2014/main" id="{6A2AE19A-4F56-4C9B-9B83-516CF6F2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9" y="374245"/>
            <a:ext cx="3956861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jövő</a:t>
            </a:r>
          </a:p>
        </p:txBody>
      </p:sp>
      <p:cxnSp>
        <p:nvCxnSpPr>
          <p:cNvPr id="91" name="Egyenes összekötő 90">
            <a:extLst>
              <a:ext uri="{FF2B5EF4-FFF2-40B4-BE49-F238E27FC236}">
                <a16:creationId xmlns:a16="http://schemas.microsoft.com/office/drawing/2014/main" id="{F317D2C2-CDB2-47EA-84D4-EF3B25ED7CAC}"/>
              </a:ext>
            </a:extLst>
          </p:cNvPr>
          <p:cNvCxnSpPr/>
          <p:nvPr/>
        </p:nvCxnSpPr>
        <p:spPr>
          <a:xfrm>
            <a:off x="2083982" y="5167424"/>
            <a:ext cx="868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Szövegdoboz 100">
            <a:extLst>
              <a:ext uri="{FF2B5EF4-FFF2-40B4-BE49-F238E27FC236}">
                <a16:creationId xmlns:a16="http://schemas.microsoft.com/office/drawing/2014/main" id="{06B8C9FF-F16C-41AC-8549-2ECD6F075DE7}"/>
              </a:ext>
            </a:extLst>
          </p:cNvPr>
          <p:cNvSpPr txBox="1"/>
          <p:nvPr/>
        </p:nvSpPr>
        <p:spPr>
          <a:xfrm>
            <a:off x="5390708" y="5485848"/>
            <a:ext cx="332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felügyelet</a:t>
            </a:r>
            <a:r>
              <a:rPr lang="hu-HU" dirty="0"/>
              <a:t> (hatóság)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incidenskezelés</a:t>
            </a:r>
            <a:r>
              <a:rPr lang="hu-HU" dirty="0"/>
              <a:t> (CSIRT)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sérülékenységvizsgálat</a:t>
            </a:r>
          </a:p>
        </p:txBody>
      </p:sp>
      <p:sp>
        <p:nvSpPr>
          <p:cNvPr id="102" name="Szövegdoboz 101">
            <a:extLst>
              <a:ext uri="{FF2B5EF4-FFF2-40B4-BE49-F238E27FC236}">
                <a16:creationId xmlns:a16="http://schemas.microsoft.com/office/drawing/2014/main" id="{190532E8-7891-46A2-B14D-2EC6079A4399}"/>
              </a:ext>
            </a:extLst>
          </p:cNvPr>
          <p:cNvSpPr txBox="1"/>
          <p:nvPr/>
        </p:nvSpPr>
        <p:spPr>
          <a:xfrm>
            <a:off x="2278971" y="5513844"/>
            <a:ext cx="263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törvény hatálya </a:t>
            </a:r>
            <a:br>
              <a:rPr lang="hu-HU" dirty="0"/>
            </a:br>
            <a:r>
              <a:rPr lang="hu-HU" dirty="0"/>
              <a:t>megbontásra kerül:</a:t>
            </a:r>
          </a:p>
        </p:txBody>
      </p:sp>
      <p:grpSp>
        <p:nvGrpSpPr>
          <p:cNvPr id="103" name="Csoportba foglalás 102">
            <a:extLst>
              <a:ext uri="{FF2B5EF4-FFF2-40B4-BE49-F238E27FC236}">
                <a16:creationId xmlns:a16="http://schemas.microsoft.com/office/drawing/2014/main" id="{34904ED7-586B-40E5-A0FD-99FE8C0E3026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104" name="Téglalap 103">
              <a:extLst>
                <a:ext uri="{FF2B5EF4-FFF2-40B4-BE49-F238E27FC236}">
                  <a16:creationId xmlns:a16="http://schemas.microsoft.com/office/drawing/2014/main" id="{0CB1EF3C-5E6E-4563-8C41-E9F1E59DBE6A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5" name="Ellipszis 104">
              <a:extLst>
                <a:ext uri="{FF2B5EF4-FFF2-40B4-BE49-F238E27FC236}">
                  <a16:creationId xmlns:a16="http://schemas.microsoft.com/office/drawing/2014/main" id="{46DC301F-2ABF-4671-99F1-3CBC6F44E4BF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6" name="Ellipszis 105">
              <a:extLst>
                <a:ext uri="{FF2B5EF4-FFF2-40B4-BE49-F238E27FC236}">
                  <a16:creationId xmlns:a16="http://schemas.microsoft.com/office/drawing/2014/main" id="{3C5A4632-2E6A-410C-A334-03C135ACA900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0" name="Kép 99">
            <a:extLst>
              <a:ext uri="{FF2B5EF4-FFF2-40B4-BE49-F238E27FC236}">
                <a16:creationId xmlns:a16="http://schemas.microsoft.com/office/drawing/2014/main" id="{6357A6A9-042E-4C5B-96F2-6005AA34C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7" y="1344156"/>
            <a:ext cx="10992041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4674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">
            <a:extLst>
              <a:ext uri="{FF2B5EF4-FFF2-40B4-BE49-F238E27FC236}">
                <a16:creationId xmlns:a16="http://schemas.microsoft.com/office/drawing/2014/main" id="{6A2AE19A-4F56-4C9B-9B83-516CF6F2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979" y="374245"/>
            <a:ext cx="6033406" cy="842090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hu-HU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Ki kihez tartozik?</a:t>
            </a:r>
          </a:p>
        </p:txBody>
      </p:sp>
      <p:grpSp>
        <p:nvGrpSpPr>
          <p:cNvPr id="103" name="Csoportba foglalás 102">
            <a:extLst>
              <a:ext uri="{FF2B5EF4-FFF2-40B4-BE49-F238E27FC236}">
                <a16:creationId xmlns:a16="http://schemas.microsoft.com/office/drawing/2014/main" id="{34904ED7-586B-40E5-A0FD-99FE8C0E3026}"/>
              </a:ext>
            </a:extLst>
          </p:cNvPr>
          <p:cNvGrpSpPr/>
          <p:nvPr/>
        </p:nvGrpSpPr>
        <p:grpSpPr>
          <a:xfrm>
            <a:off x="0" y="0"/>
            <a:ext cx="1330713" cy="6858000"/>
            <a:chOff x="0" y="0"/>
            <a:chExt cx="1330713" cy="6858000"/>
          </a:xfrm>
        </p:grpSpPr>
        <p:sp>
          <p:nvSpPr>
            <p:cNvPr id="104" name="Téglalap 103">
              <a:extLst>
                <a:ext uri="{FF2B5EF4-FFF2-40B4-BE49-F238E27FC236}">
                  <a16:creationId xmlns:a16="http://schemas.microsoft.com/office/drawing/2014/main" id="{0CB1EF3C-5E6E-4563-8C41-E9F1E59DBE6A}"/>
                </a:ext>
              </a:extLst>
            </p:cNvPr>
            <p:cNvSpPr/>
            <p:nvPr/>
          </p:nvSpPr>
          <p:spPr>
            <a:xfrm>
              <a:off x="0" y="0"/>
              <a:ext cx="1330713" cy="68580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-242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5" name="Ellipszis 104">
              <a:extLst>
                <a:ext uri="{FF2B5EF4-FFF2-40B4-BE49-F238E27FC236}">
                  <a16:creationId xmlns:a16="http://schemas.microsoft.com/office/drawing/2014/main" id="{46DC301F-2ABF-4671-99F1-3CBC6F44E4BF}"/>
                </a:ext>
              </a:extLst>
            </p:cNvPr>
            <p:cNvSpPr/>
            <p:nvPr/>
          </p:nvSpPr>
          <p:spPr>
            <a:xfrm>
              <a:off x="263805" y="5866832"/>
              <a:ext cx="764612" cy="771653"/>
            </a:xfrm>
            <a:prstGeom prst="ellipse">
              <a:avLst/>
            </a:prstGeom>
            <a:blipFill dpi="0"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6" name="Ellipszis 105">
              <a:extLst>
                <a:ext uri="{FF2B5EF4-FFF2-40B4-BE49-F238E27FC236}">
                  <a16:creationId xmlns:a16="http://schemas.microsoft.com/office/drawing/2014/main" id="{3C5A4632-2E6A-410C-A334-03C135ACA900}"/>
                </a:ext>
              </a:extLst>
            </p:cNvPr>
            <p:cNvSpPr/>
            <p:nvPr/>
          </p:nvSpPr>
          <p:spPr>
            <a:xfrm>
              <a:off x="72652" y="295597"/>
              <a:ext cx="1146918" cy="113175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0" t="10000" r="10000" b="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4FC67E4-BC19-304D-309E-4F38C64F76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18" y="1335405"/>
            <a:ext cx="10385780" cy="49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655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1. egyéni séma">
      <a:dk1>
        <a:sysClr val="windowText" lastClr="000000"/>
      </a:dk1>
      <a:lt1>
        <a:sysClr val="window" lastClr="FFFFFF"/>
      </a:lt1>
      <a:dk2>
        <a:srgbClr val="1A2842"/>
      </a:dk2>
      <a:lt2>
        <a:srgbClr val="DFE3E5"/>
      </a:lt2>
      <a:accent1>
        <a:srgbClr val="0070C0"/>
      </a:accent1>
      <a:accent2>
        <a:srgbClr val="00B0F0"/>
      </a:accent2>
      <a:accent3>
        <a:srgbClr val="0070C0"/>
      </a:accent3>
      <a:accent4>
        <a:srgbClr val="42BA97"/>
      </a:accent4>
      <a:accent5>
        <a:srgbClr val="3E8853"/>
      </a:accent5>
      <a:accent6>
        <a:srgbClr val="62A39F"/>
      </a:accent6>
      <a:hlink>
        <a:srgbClr val="6988C3"/>
      </a:hlink>
      <a:folHlink>
        <a:srgbClr val="B4C3E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1801</TotalTime>
  <Words>1063</Words>
  <Application>Microsoft Macintosh PowerPoint</Application>
  <PresentationFormat>Widescreen</PresentationFormat>
  <Paragraphs>230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Trebuchet MS</vt:lpstr>
      <vt:lpstr>Wingdings 3</vt:lpstr>
      <vt:lpstr>Ion</vt:lpstr>
      <vt:lpstr>PowerPoint Presentation</vt:lpstr>
      <vt:lpstr>PowerPoint Presentation</vt:lpstr>
      <vt:lpstr>PowerPoint Presentation</vt:lpstr>
      <vt:lpstr>Kiket érint most a szabályozás?</vt:lpstr>
      <vt:lpstr>PowerPoint Presentation</vt:lpstr>
      <vt:lpstr>PowerPoint Presentation</vt:lpstr>
      <vt:lpstr>NIS 2 hatálya</vt:lpstr>
      <vt:lpstr>A jövő</vt:lpstr>
      <vt:lpstr>Ki kihez tartozik?</vt:lpstr>
      <vt:lpstr>NKI Hatósági hatály</vt:lpstr>
      <vt:lpstr>SZTFH Hatóság</vt:lpstr>
      <vt:lpstr>SZTFH Hatóság</vt:lpstr>
      <vt:lpstr>SZTFH Határidők</vt:lpstr>
      <vt:lpstr>SZTFH folyamat</vt:lpstr>
      <vt:lpstr>NKI Hatósági hatály</vt:lpstr>
      <vt:lpstr>Eseménykezelés</vt:lpstr>
      <vt:lpstr>Sérülékenységvizsgálat</vt:lpstr>
      <vt:lpstr>Új, megváltozott fogalmak</vt:lpstr>
      <vt:lpstr>Biztonsági osztály és-szint</vt:lpstr>
      <vt:lpstr>Új elemek</vt:lpstr>
      <vt:lpstr>Jögkövetkezmények</vt:lpstr>
      <vt:lpstr>Egyedüli kapcsolattartó pont (SPOC)</vt:lpstr>
      <vt:lpstr>Központi rendszerek</vt:lpstr>
      <vt:lpstr>Követelményrendszer I.</vt:lpstr>
      <vt:lpstr>Követelményrendszer II.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2023.09.20.</dc:title>
  <dc:creator>Viktória Hegyvári</dc:creator>
  <cp:lastModifiedBy>Microsoft Office User</cp:lastModifiedBy>
  <cp:revision>91</cp:revision>
  <dcterms:created xsi:type="dcterms:W3CDTF">2023-09-19T11:11:05Z</dcterms:created>
  <dcterms:modified xsi:type="dcterms:W3CDTF">2024-03-19T05:51:59Z</dcterms:modified>
</cp:coreProperties>
</file>